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346" r:id="rId2"/>
    <p:sldId id="260" r:id="rId3"/>
    <p:sldId id="348" r:id="rId4"/>
    <p:sldId id="349" r:id="rId5"/>
    <p:sldId id="261" r:id="rId6"/>
    <p:sldId id="347" r:id="rId7"/>
    <p:sldId id="350" r:id="rId8"/>
    <p:sldId id="262" r:id="rId9"/>
    <p:sldId id="341" r:id="rId10"/>
    <p:sldId id="343" r:id="rId11"/>
    <p:sldId id="353" r:id="rId12"/>
    <p:sldId id="352" r:id="rId13"/>
    <p:sldId id="351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236" autoAdjust="0"/>
  </p:normalViewPr>
  <p:slideViewPr>
    <p:cSldViewPr snapToGrid="0">
      <p:cViewPr varScale="1">
        <p:scale>
          <a:sx n="91" d="100"/>
          <a:sy n="91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9FD1-C2AC-4D39-957E-E179926D8F26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55C2-E95B-4DF4-BFA0-316F62C8B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19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スライド１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2022/2/12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54A3C-6679-47D2-9E03-6AA632208C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14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84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9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99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85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7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48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99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6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4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77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3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55C2-E95B-4DF4-BFA0-316F62C8B83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36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78484-9D66-4A83-A4D3-9A540329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A5AC55-E959-4140-96C2-745BD196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DBF0EF-1645-49BE-817E-765B241E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EF6166-BF78-4F0A-B0AB-9F075380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514879-84D7-4E74-B94F-67A01C7D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27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7E006-2C82-4599-A578-324E7667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A7E99CA-B44C-4868-B508-49DEE4205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416115-9B40-4B55-AA7E-378FE7B8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97B3BE-1C09-45E0-8D10-54B349BA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031D7F-FA2B-43C5-B7AB-89F51C01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D1AF9D-90BD-4211-8853-B9A57C11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D84B5A-CF19-40AA-AEF8-F01021086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A84928-CDCB-4BB8-BC90-E8BCB762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ED91A6-CF0E-4E22-A5D1-7B0D5103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253AC-1141-4732-BC77-3E7B1425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7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6DE321-BF7A-42E5-8842-B7428AED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49D2A-EF51-4351-AADC-699BEED5C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1D03FA-22ED-447D-B7EE-0574471C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1F6A8E-240B-470F-9305-C4559107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FE0C3A-3F40-4E74-9164-7DA3FD34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2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62067-B2E6-4677-B38B-CC1E1051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C2830A-E706-41E0-9FB3-992D798E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75C4FA-8E55-4EFE-B61C-99F06715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70FA9D-E6BA-4DC0-91C9-75F5E92A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1517F1-9197-4F7B-B6AD-9C8BFF5F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58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A86434-9E46-4FE2-9166-BDA7D98C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1C7EA0-D558-4766-BA1D-4A11E24B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311F8D-0046-4167-A807-0C750C869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B6D398-3BC0-4548-A1B2-AF891B55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B9BE00-D88F-45C8-8D3B-3ED39B00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DAAF40-3B38-4299-BA83-4B0563DC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52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91B4D7-CD55-4CD1-BD58-1013A6CA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811A4F-65F6-4CBB-8BBF-534E907DA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E4BC34-B9B3-4C3A-805D-995E0626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B67BB3D-EA2F-4BB4-9A72-D93256949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02A54B-5F48-4E2E-9626-6265A25EB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2F8A2A4-0ED6-4083-858E-88B106F3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B6A07C0-1F27-44CC-A754-1048CC8C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563616-A4EB-4500-A0EF-14914B48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53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277C3-2D6C-40A0-8F36-D7DC181D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AE3C17-4A11-4C31-A6D6-E758A33D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D43139-CCEB-4263-A7FB-DB4E7326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D5ECD3-4979-4AE2-A72E-7ABB42DD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8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56AFA5-5C52-43A7-8280-84F81987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7CB9447-BE91-43AC-B8AC-93C92E2F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F4105C-C799-42D1-A09C-509485B7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58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BDFC9-CCE9-4933-A4C1-473E7CA9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7125E6-5051-4B3D-A60B-5F529A060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E03E69-F88A-4B6B-A6B2-2C3D5E54C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3DB0-8329-4E29-B4C4-3DFD7DF6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9B551A-4E60-4BE0-92F1-802F3BD4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9CE4B4-8A46-4966-87C3-3701AB67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9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2C4A6-6D48-4C2F-B9A4-89E7FA4F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183F978-2A85-4099-A76C-75F0E394A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3D7CA0-0665-4C35-A447-1791AF4C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DC6195-E400-422F-84F0-53ABA935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79BFA0-46E1-4BA2-8A2F-64D671C3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2B770D-1E93-4C27-BBBB-49A76C88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2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3D1055E-EA03-4A63-BD23-EEDA51E4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1026F2-35F9-4CB8-B279-03F13AEF0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FF99B8-33DB-4B84-8201-47748FB77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6888-4AC4-4DBD-90D8-A5D827D3B8B4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8E779E-5FD6-4F60-A503-9A6465E03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BD195A-E49D-4E31-88D2-F295601D5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8CC2-59D9-43D4-8B87-48FA44373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5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31532" y="5834076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FC6EC60-797A-3E06-A75F-09AC90512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B67CA7FA-8FF0-EB1C-3313-2323598C5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80391DD-0D54-A675-62BC-AD13E2BEF5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20" y="162937"/>
            <a:ext cx="8898484" cy="661050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A2A7EC-D2D2-FED4-DF3A-3D729DCC3FD0}"/>
              </a:ext>
            </a:extLst>
          </p:cNvPr>
          <p:cNvSpPr txBox="1"/>
          <p:nvPr/>
        </p:nvSpPr>
        <p:spPr>
          <a:xfrm>
            <a:off x="9929337" y="78377"/>
            <a:ext cx="1754326" cy="6779624"/>
          </a:xfrm>
          <a:prstGeom prst="rect">
            <a:avLst/>
          </a:prstGeom>
          <a:solidFill>
            <a:srgbClr val="00206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chemeClr val="bg1"/>
                </a:solidFill>
              </a:rPr>
              <a:t>特別活動リーフレット</a:t>
            </a:r>
            <a:r>
              <a:rPr kumimoji="1" lang="ja-JP" altLang="en-US" sz="5400" b="1" dirty="0">
                <a:solidFill>
                  <a:schemeClr val="bg1"/>
                </a:solidFill>
              </a:rPr>
              <a:t>「今こそ、特活！」</a:t>
            </a:r>
          </a:p>
        </p:txBody>
      </p:sp>
    </p:spTree>
    <p:extLst>
      <p:ext uri="{BB962C8B-B14F-4D97-AF65-F5344CB8AC3E}">
        <p14:creationId xmlns:p14="http://schemas.microsoft.com/office/powerpoint/2010/main" val="68964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FFCD-5112-DFE8-FFDA-194219DCB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D1D3416-DFEF-D08F-1880-D2E37F150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76" y="1287765"/>
            <a:ext cx="11616648" cy="42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8E12E2-6D9B-1308-8868-4EDF0C18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341722A-8024-B11E-D166-C0B289F30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69" y="1785062"/>
            <a:ext cx="11628861" cy="47078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9522CA-D817-FC0E-0CFB-643A473A5BA0}"/>
              </a:ext>
            </a:extLst>
          </p:cNvPr>
          <p:cNvSpPr txBox="1"/>
          <p:nvPr/>
        </p:nvSpPr>
        <p:spPr>
          <a:xfrm>
            <a:off x="838199" y="121028"/>
            <a:ext cx="10515600" cy="1569660"/>
          </a:xfrm>
          <a:prstGeom prst="rect">
            <a:avLst/>
          </a:prstGeom>
          <a:solidFill>
            <a:srgbClr val="00206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</a:rPr>
              <a:t>３ページ目</a:t>
            </a:r>
            <a:endParaRPr lang="en-US" altLang="ja-JP" sz="4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</a:rPr>
              <a:t>学級活動（２）（３）の充実</a:t>
            </a:r>
            <a:endParaRPr kumimoji="1" lang="ja-JP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4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A68E047-7458-C59F-D6D4-B74498055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76" y="122010"/>
            <a:ext cx="7540575" cy="66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F9868B-F589-6490-FCAF-F4BD34C1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8A7B796-C1E5-5C53-E864-FAE9F0661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8" y="269966"/>
            <a:ext cx="11879509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B47457-79B4-CE01-6DF3-2CF6956E5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47"/>
          <a:stretch>
            <a:fillRect/>
          </a:stretch>
        </p:blipFill>
        <p:spPr>
          <a:xfrm>
            <a:off x="183303" y="867929"/>
            <a:ext cx="11664591" cy="3976253"/>
          </a:xfrm>
        </p:spPr>
      </p:pic>
    </p:spTree>
    <p:extLst>
      <p:ext uri="{BB962C8B-B14F-4D97-AF65-F5344CB8AC3E}">
        <p14:creationId xmlns:p14="http://schemas.microsoft.com/office/powerpoint/2010/main" val="194179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834DF-CF70-B76F-7FFC-12BA20D8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CDCDF30-03DB-25FD-DD6D-45877F663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644" y="1564698"/>
            <a:ext cx="11666712" cy="3728603"/>
          </a:xfrm>
        </p:spPr>
      </p:pic>
    </p:spTree>
    <p:extLst>
      <p:ext uri="{BB962C8B-B14F-4D97-AF65-F5344CB8AC3E}">
        <p14:creationId xmlns:p14="http://schemas.microsoft.com/office/powerpoint/2010/main" val="102721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D45B-A686-8653-0969-46EB52245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17B676-3317-9C0F-FDB9-1A85B4D99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4" y="1024372"/>
            <a:ext cx="11653735" cy="5062103"/>
          </a:xfrm>
        </p:spPr>
      </p:pic>
    </p:spTree>
    <p:extLst>
      <p:ext uri="{BB962C8B-B14F-4D97-AF65-F5344CB8AC3E}">
        <p14:creationId xmlns:p14="http://schemas.microsoft.com/office/powerpoint/2010/main" val="273177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AFAEC-990B-B02D-7235-C896B735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88D5B6-3C61-677D-3DE6-776421E86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5" y="260555"/>
            <a:ext cx="11741929" cy="6445915"/>
          </a:xfrm>
        </p:spPr>
      </p:pic>
    </p:spTree>
    <p:extLst>
      <p:ext uri="{BB962C8B-B14F-4D97-AF65-F5344CB8AC3E}">
        <p14:creationId xmlns:p14="http://schemas.microsoft.com/office/powerpoint/2010/main" val="280937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CF3BEEB-D756-3F92-53A8-E87FDF794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66" y="995320"/>
            <a:ext cx="11469067" cy="48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D52BB-DD97-F699-7D65-D31A6BA3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E33CAEC-B7DE-3C0E-7134-76984EB3E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89" y="124142"/>
            <a:ext cx="8817685" cy="66097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632851-A13D-0BAA-D87A-75A5CC2AE914}"/>
              </a:ext>
            </a:extLst>
          </p:cNvPr>
          <p:cNvSpPr txBox="1"/>
          <p:nvPr/>
        </p:nvSpPr>
        <p:spPr>
          <a:xfrm>
            <a:off x="9968001" y="0"/>
            <a:ext cx="1715662" cy="6858001"/>
          </a:xfrm>
          <a:prstGeom prst="rect">
            <a:avLst/>
          </a:prstGeom>
          <a:solidFill>
            <a:srgbClr val="00206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bg1"/>
                </a:solidFill>
              </a:rPr>
              <a:t>2</a:t>
            </a:r>
            <a:r>
              <a:rPr lang="ja-JP" altLang="en-US" sz="4800" b="1" dirty="0">
                <a:solidFill>
                  <a:schemeClr val="bg1"/>
                </a:solidFill>
              </a:rPr>
              <a:t>ページ目</a:t>
            </a:r>
            <a:endParaRPr lang="en-US" altLang="ja-JP" sz="4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</a:rPr>
              <a:t>学級活動（１）の充実</a:t>
            </a:r>
            <a:endParaRPr kumimoji="1" lang="ja-JP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8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ー 1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C15C0E3-75F0-4D8C-0306-7EBADE1E7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1" y="0"/>
            <a:ext cx="11196637" cy="3529065"/>
          </a:xfrm>
        </p:spPr>
      </p:pic>
      <p:pic>
        <p:nvPicPr>
          <p:cNvPr id="2" name="コンテンツ プレースホルダー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F869F4-9512-E73C-4631-9EA23DBCF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0" y="3529065"/>
            <a:ext cx="11196637" cy="33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F03F-E687-B9A9-62A7-26C60D83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6B1DC1-0570-BCE4-7426-1C5B3C3EA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65" y="1741714"/>
            <a:ext cx="11902869" cy="4328160"/>
          </a:xfrm>
        </p:spPr>
      </p:pic>
    </p:spTree>
    <p:extLst>
      <p:ext uri="{BB962C8B-B14F-4D97-AF65-F5344CB8AC3E}">
        <p14:creationId xmlns:p14="http://schemas.microsoft.com/office/powerpoint/2010/main" val="93177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51F4A4C-0CD0-46F9-A040-D5D8488B48FB}" vid="{1DE73D05-7D1B-405F-9794-9A64EF0DDC2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48</Words>
  <Application>Microsoft Office PowerPoint</Application>
  <PresentationFormat>ワイド画面</PresentationFormat>
  <Paragraphs>21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Default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埼玉県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大竹 真人（北部教育事務所）</dc:creator>
  <cp:lastModifiedBy>大竹 真人（北部教育事務所）</cp:lastModifiedBy>
  <cp:revision>17</cp:revision>
  <cp:lastPrinted>2026-03-14T01:29:28Z</cp:lastPrinted>
  <dcterms:created xsi:type="dcterms:W3CDTF">2025-05-29T11:03:10Z</dcterms:created>
  <dcterms:modified xsi:type="dcterms:W3CDTF">2026-03-18T23:05:38Z</dcterms:modified>
</cp:coreProperties>
</file>