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12192000" cy="16256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3" d="100"/>
          <a:sy n="53" d="100"/>
        </p:scale>
        <p:origin x="27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7FD04A-18A0-489F-9B0C-B9335454FA5C}"/>
              </a:ext>
            </a:extLst>
          </p:cNvPr>
          <p:cNvSpPr>
            <a:spLocks noGrp="1"/>
          </p:cNvSpPr>
          <p:nvPr>
            <p:ph type="ctrTitle"/>
          </p:nvPr>
        </p:nvSpPr>
        <p:spPr>
          <a:xfrm>
            <a:off x="1524000" y="2660416"/>
            <a:ext cx="9144000" cy="5659496"/>
          </a:xfrm>
        </p:spPr>
        <p:txBody>
          <a:bodyPr anchor="b"/>
          <a:lstStyle>
            <a:lvl1pPr algn="ctr">
              <a:defRPr sz="33712"/>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664E29-FB01-4E51-8397-3544C3545B3E}"/>
              </a:ext>
            </a:extLst>
          </p:cNvPr>
          <p:cNvSpPr>
            <a:spLocks noGrp="1"/>
          </p:cNvSpPr>
          <p:nvPr>
            <p:ph type="subTitle" idx="1"/>
          </p:nvPr>
        </p:nvSpPr>
        <p:spPr>
          <a:xfrm>
            <a:off x="1524000" y="8538166"/>
            <a:ext cx="9144000" cy="3924769"/>
          </a:xfrm>
        </p:spPr>
        <p:txBody>
          <a:bodyPr/>
          <a:lstStyle>
            <a:lvl1pPr marL="0" indent="0" algn="ctr">
              <a:buNone/>
              <a:defRPr sz="13485"/>
            </a:lvl1pPr>
            <a:lvl2pPr marL="2568849" indent="0" algn="ctr">
              <a:buNone/>
              <a:defRPr sz="11238"/>
            </a:lvl2pPr>
            <a:lvl3pPr marL="5137698" indent="0" algn="ctr">
              <a:buNone/>
              <a:defRPr sz="10113"/>
            </a:lvl3pPr>
            <a:lvl4pPr marL="7706546" indent="0" algn="ctr">
              <a:buNone/>
              <a:defRPr sz="8988"/>
            </a:lvl4pPr>
            <a:lvl5pPr marL="10275399" indent="0" algn="ctr">
              <a:buNone/>
              <a:defRPr sz="8988"/>
            </a:lvl5pPr>
            <a:lvl6pPr marL="12844247" indent="0" algn="ctr">
              <a:buNone/>
              <a:defRPr sz="8988"/>
            </a:lvl6pPr>
            <a:lvl7pPr marL="15413096" indent="0" algn="ctr">
              <a:buNone/>
              <a:defRPr sz="8988"/>
            </a:lvl7pPr>
            <a:lvl8pPr marL="17981945" indent="0" algn="ctr">
              <a:buNone/>
              <a:defRPr sz="8988"/>
            </a:lvl8pPr>
            <a:lvl9pPr marL="20550794" indent="0" algn="ctr">
              <a:buNone/>
              <a:defRPr sz="8988"/>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6F101E0-723A-4AB3-B797-91B660131065}"/>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5" name="フッター プレースホルダー 4">
            <a:extLst>
              <a:ext uri="{FF2B5EF4-FFF2-40B4-BE49-F238E27FC236}">
                <a16:creationId xmlns:a16="http://schemas.microsoft.com/office/drawing/2014/main" id="{71070726-EB3C-441F-BF43-FCF7EBFA4A3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AD3F503-4340-4872-8374-1E43BF870105}"/>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671956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34C595-1BA9-4225-81ED-746D3EF9222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E193037-2E63-4720-94A4-D0DE6586465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0CE0327-87C6-4B82-80B4-3AC428EAB9A1}"/>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5" name="フッター プレースホルダー 4">
            <a:extLst>
              <a:ext uri="{FF2B5EF4-FFF2-40B4-BE49-F238E27FC236}">
                <a16:creationId xmlns:a16="http://schemas.microsoft.com/office/drawing/2014/main" id="{96D50F76-ED95-4B48-A299-8256408BA86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C2A3D4A-40B7-4591-9594-7454205D0B3C}"/>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2404233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56636C0-9437-44A7-A03F-C68F37A907B1}"/>
              </a:ext>
            </a:extLst>
          </p:cNvPr>
          <p:cNvSpPr>
            <a:spLocks noGrp="1"/>
          </p:cNvSpPr>
          <p:nvPr>
            <p:ph type="title" orient="vert"/>
          </p:nvPr>
        </p:nvSpPr>
        <p:spPr>
          <a:xfrm>
            <a:off x="8724901" y="865481"/>
            <a:ext cx="2628899" cy="1377620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46BA3EF-346F-4B9B-BC35-0BBD8C223D34}"/>
              </a:ext>
            </a:extLst>
          </p:cNvPr>
          <p:cNvSpPr>
            <a:spLocks noGrp="1"/>
          </p:cNvSpPr>
          <p:nvPr>
            <p:ph type="body" orient="vert" idx="1"/>
          </p:nvPr>
        </p:nvSpPr>
        <p:spPr>
          <a:xfrm>
            <a:off x="838200" y="865481"/>
            <a:ext cx="7734301" cy="1377620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C8AB670-BC21-4B48-B451-0A535032A671}"/>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5" name="フッター プレースホルダー 4">
            <a:extLst>
              <a:ext uri="{FF2B5EF4-FFF2-40B4-BE49-F238E27FC236}">
                <a16:creationId xmlns:a16="http://schemas.microsoft.com/office/drawing/2014/main" id="{54448762-75DD-444D-8F56-16107761F2F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B99C015-D6B0-49AF-B73A-62E764C4D877}"/>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1180642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308E2-D300-40EE-BC23-5CFB595666F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89CED2C-EC29-4819-839F-75A3F127BE4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428CC9C-E606-47DD-B831-B026B45548D4}"/>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5" name="フッター プレースホルダー 4">
            <a:extLst>
              <a:ext uri="{FF2B5EF4-FFF2-40B4-BE49-F238E27FC236}">
                <a16:creationId xmlns:a16="http://schemas.microsoft.com/office/drawing/2014/main" id="{5228A837-EB31-4C80-A466-6134F8B1AD7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4347DB-590D-4DED-AA65-7128A1204943}"/>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288830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C33AD2-BCAC-4A7E-AA02-B05EBD30EFDD}"/>
              </a:ext>
            </a:extLst>
          </p:cNvPr>
          <p:cNvSpPr>
            <a:spLocks noGrp="1"/>
          </p:cNvSpPr>
          <p:nvPr>
            <p:ph type="title"/>
          </p:nvPr>
        </p:nvSpPr>
        <p:spPr>
          <a:xfrm>
            <a:off x="831851" y="4052713"/>
            <a:ext cx="10515600" cy="6762043"/>
          </a:xfrm>
        </p:spPr>
        <p:txBody>
          <a:bodyPr anchor="b"/>
          <a:lstStyle>
            <a:lvl1pPr>
              <a:defRPr sz="33712"/>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6901793-AEC5-460B-A8BD-C0F7A29CC470}"/>
              </a:ext>
            </a:extLst>
          </p:cNvPr>
          <p:cNvSpPr>
            <a:spLocks noGrp="1"/>
          </p:cNvSpPr>
          <p:nvPr>
            <p:ph type="body" idx="1"/>
          </p:nvPr>
        </p:nvSpPr>
        <p:spPr>
          <a:xfrm>
            <a:off x="831851" y="10878730"/>
            <a:ext cx="10515600" cy="3555999"/>
          </a:xfrm>
        </p:spPr>
        <p:txBody>
          <a:bodyPr/>
          <a:lstStyle>
            <a:lvl1pPr marL="0" indent="0">
              <a:buNone/>
              <a:defRPr sz="13485">
                <a:solidFill>
                  <a:schemeClr val="tx1">
                    <a:tint val="75000"/>
                  </a:schemeClr>
                </a:solidFill>
              </a:defRPr>
            </a:lvl1pPr>
            <a:lvl2pPr marL="2568849" indent="0">
              <a:buNone/>
              <a:defRPr sz="11238">
                <a:solidFill>
                  <a:schemeClr val="tx1">
                    <a:tint val="75000"/>
                  </a:schemeClr>
                </a:solidFill>
              </a:defRPr>
            </a:lvl2pPr>
            <a:lvl3pPr marL="5137698" indent="0">
              <a:buNone/>
              <a:defRPr sz="10113">
                <a:solidFill>
                  <a:schemeClr val="tx1">
                    <a:tint val="75000"/>
                  </a:schemeClr>
                </a:solidFill>
              </a:defRPr>
            </a:lvl3pPr>
            <a:lvl4pPr marL="7706546" indent="0">
              <a:buNone/>
              <a:defRPr sz="8988">
                <a:solidFill>
                  <a:schemeClr val="tx1">
                    <a:tint val="75000"/>
                  </a:schemeClr>
                </a:solidFill>
              </a:defRPr>
            </a:lvl4pPr>
            <a:lvl5pPr marL="10275399" indent="0">
              <a:buNone/>
              <a:defRPr sz="8988">
                <a:solidFill>
                  <a:schemeClr val="tx1">
                    <a:tint val="75000"/>
                  </a:schemeClr>
                </a:solidFill>
              </a:defRPr>
            </a:lvl5pPr>
            <a:lvl6pPr marL="12844247" indent="0">
              <a:buNone/>
              <a:defRPr sz="8988">
                <a:solidFill>
                  <a:schemeClr val="tx1">
                    <a:tint val="75000"/>
                  </a:schemeClr>
                </a:solidFill>
              </a:defRPr>
            </a:lvl6pPr>
            <a:lvl7pPr marL="15413096" indent="0">
              <a:buNone/>
              <a:defRPr sz="8988">
                <a:solidFill>
                  <a:schemeClr val="tx1">
                    <a:tint val="75000"/>
                  </a:schemeClr>
                </a:solidFill>
              </a:defRPr>
            </a:lvl7pPr>
            <a:lvl8pPr marL="17981945" indent="0">
              <a:buNone/>
              <a:defRPr sz="8988">
                <a:solidFill>
                  <a:schemeClr val="tx1">
                    <a:tint val="75000"/>
                  </a:schemeClr>
                </a:solidFill>
              </a:defRPr>
            </a:lvl8pPr>
            <a:lvl9pPr marL="20550794" indent="0">
              <a:buNone/>
              <a:defRPr sz="8988">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9F1F246-1096-49CC-A705-02B7F19666C2}"/>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5" name="フッター プレースホルダー 4">
            <a:extLst>
              <a:ext uri="{FF2B5EF4-FFF2-40B4-BE49-F238E27FC236}">
                <a16:creationId xmlns:a16="http://schemas.microsoft.com/office/drawing/2014/main" id="{0715800F-8488-430F-97F2-9EFA49225F0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D998756-3894-4860-A291-D5FB2303E5EA}"/>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217644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C962B9-CEA3-4FB2-AE92-3FD33070FDE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9C22E5C-DC87-4E67-A73A-E447B6233F5F}"/>
              </a:ext>
            </a:extLst>
          </p:cNvPr>
          <p:cNvSpPr>
            <a:spLocks noGrp="1"/>
          </p:cNvSpPr>
          <p:nvPr>
            <p:ph sz="half" idx="1"/>
          </p:nvPr>
        </p:nvSpPr>
        <p:spPr>
          <a:xfrm>
            <a:off x="838201" y="4327408"/>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BDA7400-0042-46E1-8905-F162AFF4C9EC}"/>
              </a:ext>
            </a:extLst>
          </p:cNvPr>
          <p:cNvSpPr>
            <a:spLocks noGrp="1"/>
          </p:cNvSpPr>
          <p:nvPr>
            <p:ph sz="half" idx="2"/>
          </p:nvPr>
        </p:nvSpPr>
        <p:spPr>
          <a:xfrm>
            <a:off x="6172201" y="4327408"/>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29E2147-5C93-4363-9D77-4A0F8483864E}"/>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6" name="フッター プレースホルダー 5">
            <a:extLst>
              <a:ext uri="{FF2B5EF4-FFF2-40B4-BE49-F238E27FC236}">
                <a16:creationId xmlns:a16="http://schemas.microsoft.com/office/drawing/2014/main" id="{41808C88-8887-4563-827E-8ED4E6A889D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7575965-E2FD-4A5D-86D8-AB04D6ACB428}"/>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333461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E76330-E323-4C35-92ED-B11E1E33A38B}"/>
              </a:ext>
            </a:extLst>
          </p:cNvPr>
          <p:cNvSpPr>
            <a:spLocks noGrp="1"/>
          </p:cNvSpPr>
          <p:nvPr>
            <p:ph type="title"/>
          </p:nvPr>
        </p:nvSpPr>
        <p:spPr>
          <a:xfrm>
            <a:off x="839789" y="865483"/>
            <a:ext cx="10515600" cy="3142075"/>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0029845-246D-4568-929E-1ADA4A7E72B6}"/>
              </a:ext>
            </a:extLst>
          </p:cNvPr>
          <p:cNvSpPr>
            <a:spLocks noGrp="1"/>
          </p:cNvSpPr>
          <p:nvPr>
            <p:ph type="body" idx="1"/>
          </p:nvPr>
        </p:nvSpPr>
        <p:spPr>
          <a:xfrm>
            <a:off x="839790" y="3984979"/>
            <a:ext cx="5157787" cy="1952976"/>
          </a:xfrm>
        </p:spPr>
        <p:txBody>
          <a:bodyPr anchor="b"/>
          <a:lstStyle>
            <a:lvl1pPr marL="0" indent="0">
              <a:buNone/>
              <a:defRPr sz="13485" b="1"/>
            </a:lvl1pPr>
            <a:lvl2pPr marL="2568849" indent="0">
              <a:buNone/>
              <a:defRPr sz="11238" b="1"/>
            </a:lvl2pPr>
            <a:lvl3pPr marL="5137698" indent="0">
              <a:buNone/>
              <a:defRPr sz="10113" b="1"/>
            </a:lvl3pPr>
            <a:lvl4pPr marL="7706546" indent="0">
              <a:buNone/>
              <a:defRPr sz="8988" b="1"/>
            </a:lvl4pPr>
            <a:lvl5pPr marL="10275399" indent="0">
              <a:buNone/>
              <a:defRPr sz="8988" b="1"/>
            </a:lvl5pPr>
            <a:lvl6pPr marL="12844247" indent="0">
              <a:buNone/>
              <a:defRPr sz="8988" b="1"/>
            </a:lvl6pPr>
            <a:lvl7pPr marL="15413096" indent="0">
              <a:buNone/>
              <a:defRPr sz="8988" b="1"/>
            </a:lvl7pPr>
            <a:lvl8pPr marL="17981945" indent="0">
              <a:buNone/>
              <a:defRPr sz="8988" b="1"/>
            </a:lvl8pPr>
            <a:lvl9pPr marL="20550794" indent="0">
              <a:buNone/>
              <a:defRPr sz="8988"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3283E11-C6FA-42A1-A0BD-31DA76E50458}"/>
              </a:ext>
            </a:extLst>
          </p:cNvPr>
          <p:cNvSpPr>
            <a:spLocks noGrp="1"/>
          </p:cNvSpPr>
          <p:nvPr>
            <p:ph sz="half" idx="2"/>
          </p:nvPr>
        </p:nvSpPr>
        <p:spPr>
          <a:xfrm>
            <a:off x="839790" y="5937958"/>
            <a:ext cx="5157787" cy="87338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DEFFCC6-98EC-4677-828B-6AAEC291F142}"/>
              </a:ext>
            </a:extLst>
          </p:cNvPr>
          <p:cNvSpPr>
            <a:spLocks noGrp="1"/>
          </p:cNvSpPr>
          <p:nvPr>
            <p:ph type="body" sz="quarter" idx="3"/>
          </p:nvPr>
        </p:nvSpPr>
        <p:spPr>
          <a:xfrm>
            <a:off x="6172202" y="3984979"/>
            <a:ext cx="5183188" cy="1952976"/>
          </a:xfrm>
        </p:spPr>
        <p:txBody>
          <a:bodyPr anchor="b"/>
          <a:lstStyle>
            <a:lvl1pPr marL="0" indent="0">
              <a:buNone/>
              <a:defRPr sz="13485" b="1"/>
            </a:lvl1pPr>
            <a:lvl2pPr marL="2568849" indent="0">
              <a:buNone/>
              <a:defRPr sz="11238" b="1"/>
            </a:lvl2pPr>
            <a:lvl3pPr marL="5137698" indent="0">
              <a:buNone/>
              <a:defRPr sz="10113" b="1"/>
            </a:lvl3pPr>
            <a:lvl4pPr marL="7706546" indent="0">
              <a:buNone/>
              <a:defRPr sz="8988" b="1"/>
            </a:lvl4pPr>
            <a:lvl5pPr marL="10275399" indent="0">
              <a:buNone/>
              <a:defRPr sz="8988" b="1"/>
            </a:lvl5pPr>
            <a:lvl6pPr marL="12844247" indent="0">
              <a:buNone/>
              <a:defRPr sz="8988" b="1"/>
            </a:lvl6pPr>
            <a:lvl7pPr marL="15413096" indent="0">
              <a:buNone/>
              <a:defRPr sz="8988" b="1"/>
            </a:lvl7pPr>
            <a:lvl8pPr marL="17981945" indent="0">
              <a:buNone/>
              <a:defRPr sz="8988" b="1"/>
            </a:lvl8pPr>
            <a:lvl9pPr marL="20550794" indent="0">
              <a:buNone/>
              <a:defRPr sz="8988"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089E09A-0DA0-4684-A2D0-F6D45C591F87}"/>
              </a:ext>
            </a:extLst>
          </p:cNvPr>
          <p:cNvSpPr>
            <a:spLocks noGrp="1"/>
          </p:cNvSpPr>
          <p:nvPr>
            <p:ph sz="quarter" idx="4"/>
          </p:nvPr>
        </p:nvSpPr>
        <p:spPr>
          <a:xfrm>
            <a:off x="6172202" y="5937958"/>
            <a:ext cx="5183188" cy="87338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0C4CD6A-C4D5-431D-8D3B-85A535D8C91C}"/>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8" name="フッター プレースホルダー 7">
            <a:extLst>
              <a:ext uri="{FF2B5EF4-FFF2-40B4-BE49-F238E27FC236}">
                <a16:creationId xmlns:a16="http://schemas.microsoft.com/office/drawing/2014/main" id="{16327FEE-6417-4607-A6D4-FD871C5772B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80463C6-01CC-4287-82EE-4C9BAD0B136B}"/>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3387114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EAD1CA-CE5E-4CAD-9EBB-23040145918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A82A0C6-ED2F-4FDA-A914-E68546E7B0F6}"/>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4" name="フッター プレースホルダー 3">
            <a:extLst>
              <a:ext uri="{FF2B5EF4-FFF2-40B4-BE49-F238E27FC236}">
                <a16:creationId xmlns:a16="http://schemas.microsoft.com/office/drawing/2014/main" id="{F4F49336-6614-483E-8201-F0D74766AF0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251CAC4-2D21-4775-999B-EB6754D5FD26}"/>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3063473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5BE2251-7DC3-4E06-812B-61406AB75958}"/>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3" name="フッター プレースホルダー 2">
            <a:extLst>
              <a:ext uri="{FF2B5EF4-FFF2-40B4-BE49-F238E27FC236}">
                <a16:creationId xmlns:a16="http://schemas.microsoft.com/office/drawing/2014/main" id="{EDB65BBB-B583-488A-91B9-70B5DC86EF8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C9630BE-14D0-4F60-BAA4-E694F74E7029}"/>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2315787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4CB0C7-6520-449F-90A6-B8EFCB940BA0}"/>
              </a:ext>
            </a:extLst>
          </p:cNvPr>
          <p:cNvSpPr>
            <a:spLocks noGrp="1"/>
          </p:cNvSpPr>
          <p:nvPr>
            <p:ph type="title"/>
          </p:nvPr>
        </p:nvSpPr>
        <p:spPr>
          <a:xfrm>
            <a:off x="839789" y="1083733"/>
            <a:ext cx="3932237" cy="3793067"/>
          </a:xfrm>
        </p:spPr>
        <p:txBody>
          <a:bodyPr anchor="b"/>
          <a:lstStyle>
            <a:lvl1pPr>
              <a:defRPr sz="1798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227B4A6-9328-44D7-9AE0-F99D21AEC189}"/>
              </a:ext>
            </a:extLst>
          </p:cNvPr>
          <p:cNvSpPr>
            <a:spLocks noGrp="1"/>
          </p:cNvSpPr>
          <p:nvPr>
            <p:ph idx="1"/>
          </p:nvPr>
        </p:nvSpPr>
        <p:spPr>
          <a:xfrm>
            <a:off x="5183189" y="2340564"/>
            <a:ext cx="6172201" cy="11552296"/>
          </a:xfrm>
        </p:spPr>
        <p:txBody>
          <a:bodyPr/>
          <a:lstStyle>
            <a:lvl1pPr>
              <a:defRPr sz="17980"/>
            </a:lvl1pPr>
            <a:lvl2pPr>
              <a:defRPr sz="15733"/>
            </a:lvl2pPr>
            <a:lvl3pPr>
              <a:defRPr sz="13485"/>
            </a:lvl3pPr>
            <a:lvl4pPr>
              <a:defRPr sz="11238"/>
            </a:lvl4pPr>
            <a:lvl5pPr>
              <a:defRPr sz="11238"/>
            </a:lvl5pPr>
            <a:lvl6pPr>
              <a:defRPr sz="11238"/>
            </a:lvl6pPr>
            <a:lvl7pPr>
              <a:defRPr sz="11238"/>
            </a:lvl7pPr>
            <a:lvl8pPr>
              <a:defRPr sz="11238"/>
            </a:lvl8pPr>
            <a:lvl9pPr>
              <a:defRPr sz="1123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7A37762-B408-430B-80F5-9C3E306A04F1}"/>
              </a:ext>
            </a:extLst>
          </p:cNvPr>
          <p:cNvSpPr>
            <a:spLocks noGrp="1"/>
          </p:cNvSpPr>
          <p:nvPr>
            <p:ph type="body" sz="half" idx="2"/>
          </p:nvPr>
        </p:nvSpPr>
        <p:spPr>
          <a:xfrm>
            <a:off x="839789" y="4876800"/>
            <a:ext cx="3932237" cy="9034875"/>
          </a:xfrm>
        </p:spPr>
        <p:txBody>
          <a:bodyPr/>
          <a:lstStyle>
            <a:lvl1pPr marL="0" indent="0">
              <a:buNone/>
              <a:defRPr sz="8988"/>
            </a:lvl1pPr>
            <a:lvl2pPr marL="2568849" indent="0">
              <a:buNone/>
              <a:defRPr sz="7866"/>
            </a:lvl2pPr>
            <a:lvl3pPr marL="5137698" indent="0">
              <a:buNone/>
              <a:defRPr sz="6741"/>
            </a:lvl3pPr>
            <a:lvl4pPr marL="7706546" indent="0">
              <a:buNone/>
              <a:defRPr sz="5620"/>
            </a:lvl4pPr>
            <a:lvl5pPr marL="10275399" indent="0">
              <a:buNone/>
              <a:defRPr sz="5620"/>
            </a:lvl5pPr>
            <a:lvl6pPr marL="12844247" indent="0">
              <a:buNone/>
              <a:defRPr sz="5620"/>
            </a:lvl6pPr>
            <a:lvl7pPr marL="15413096" indent="0">
              <a:buNone/>
              <a:defRPr sz="5620"/>
            </a:lvl7pPr>
            <a:lvl8pPr marL="17981945" indent="0">
              <a:buNone/>
              <a:defRPr sz="5620"/>
            </a:lvl8pPr>
            <a:lvl9pPr marL="20550794" indent="0">
              <a:buNone/>
              <a:defRPr sz="5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D46E5FF-E7C6-4D54-A203-863CA8F9B0D3}"/>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6" name="フッター プレースホルダー 5">
            <a:extLst>
              <a:ext uri="{FF2B5EF4-FFF2-40B4-BE49-F238E27FC236}">
                <a16:creationId xmlns:a16="http://schemas.microsoft.com/office/drawing/2014/main" id="{D3C363C0-41C3-4E47-A3E2-98DFE2ACBD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F1832B9-997B-4DEB-8589-BAF7F5E99B3F}"/>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807385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3817E2-EC18-4D28-90C8-3529B3A34AEA}"/>
              </a:ext>
            </a:extLst>
          </p:cNvPr>
          <p:cNvSpPr>
            <a:spLocks noGrp="1"/>
          </p:cNvSpPr>
          <p:nvPr>
            <p:ph type="title"/>
          </p:nvPr>
        </p:nvSpPr>
        <p:spPr>
          <a:xfrm>
            <a:off x="839789" y="1083733"/>
            <a:ext cx="3932237" cy="3793067"/>
          </a:xfrm>
        </p:spPr>
        <p:txBody>
          <a:bodyPr anchor="b"/>
          <a:lstStyle>
            <a:lvl1pPr>
              <a:defRPr sz="1798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8D12806-0E40-4D20-B113-35031BC1B7A9}"/>
              </a:ext>
            </a:extLst>
          </p:cNvPr>
          <p:cNvSpPr>
            <a:spLocks noGrp="1"/>
          </p:cNvSpPr>
          <p:nvPr>
            <p:ph type="pic" idx="1"/>
          </p:nvPr>
        </p:nvSpPr>
        <p:spPr>
          <a:xfrm>
            <a:off x="5183189" y="2340564"/>
            <a:ext cx="6172201" cy="11552296"/>
          </a:xfrm>
        </p:spPr>
        <p:txBody>
          <a:bodyPr/>
          <a:lstStyle>
            <a:lvl1pPr marL="0" indent="0">
              <a:buNone/>
              <a:defRPr sz="17980"/>
            </a:lvl1pPr>
            <a:lvl2pPr marL="2568849" indent="0">
              <a:buNone/>
              <a:defRPr sz="15733"/>
            </a:lvl2pPr>
            <a:lvl3pPr marL="5137698" indent="0">
              <a:buNone/>
              <a:defRPr sz="13485"/>
            </a:lvl3pPr>
            <a:lvl4pPr marL="7706546" indent="0">
              <a:buNone/>
              <a:defRPr sz="11238"/>
            </a:lvl4pPr>
            <a:lvl5pPr marL="10275399" indent="0">
              <a:buNone/>
              <a:defRPr sz="11238"/>
            </a:lvl5pPr>
            <a:lvl6pPr marL="12844247" indent="0">
              <a:buNone/>
              <a:defRPr sz="11238"/>
            </a:lvl6pPr>
            <a:lvl7pPr marL="15413096" indent="0">
              <a:buNone/>
              <a:defRPr sz="11238"/>
            </a:lvl7pPr>
            <a:lvl8pPr marL="17981945" indent="0">
              <a:buNone/>
              <a:defRPr sz="11238"/>
            </a:lvl8pPr>
            <a:lvl9pPr marL="20550794" indent="0">
              <a:buNone/>
              <a:defRPr sz="11238"/>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97A2C49F-C360-45E1-9BF0-4F03AEF9A107}"/>
              </a:ext>
            </a:extLst>
          </p:cNvPr>
          <p:cNvSpPr>
            <a:spLocks noGrp="1"/>
          </p:cNvSpPr>
          <p:nvPr>
            <p:ph type="body" sz="half" idx="2"/>
          </p:nvPr>
        </p:nvSpPr>
        <p:spPr>
          <a:xfrm>
            <a:off x="839789" y="4876800"/>
            <a:ext cx="3932237" cy="9034875"/>
          </a:xfrm>
        </p:spPr>
        <p:txBody>
          <a:bodyPr/>
          <a:lstStyle>
            <a:lvl1pPr marL="0" indent="0">
              <a:buNone/>
              <a:defRPr sz="8988"/>
            </a:lvl1pPr>
            <a:lvl2pPr marL="2568849" indent="0">
              <a:buNone/>
              <a:defRPr sz="7866"/>
            </a:lvl2pPr>
            <a:lvl3pPr marL="5137698" indent="0">
              <a:buNone/>
              <a:defRPr sz="6741"/>
            </a:lvl3pPr>
            <a:lvl4pPr marL="7706546" indent="0">
              <a:buNone/>
              <a:defRPr sz="5620"/>
            </a:lvl4pPr>
            <a:lvl5pPr marL="10275399" indent="0">
              <a:buNone/>
              <a:defRPr sz="5620"/>
            </a:lvl5pPr>
            <a:lvl6pPr marL="12844247" indent="0">
              <a:buNone/>
              <a:defRPr sz="5620"/>
            </a:lvl6pPr>
            <a:lvl7pPr marL="15413096" indent="0">
              <a:buNone/>
              <a:defRPr sz="5620"/>
            </a:lvl7pPr>
            <a:lvl8pPr marL="17981945" indent="0">
              <a:buNone/>
              <a:defRPr sz="5620"/>
            </a:lvl8pPr>
            <a:lvl9pPr marL="20550794" indent="0">
              <a:buNone/>
              <a:defRPr sz="5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6BA7A66-080F-4269-AFB2-6EA094139782}"/>
              </a:ext>
            </a:extLst>
          </p:cNvPr>
          <p:cNvSpPr>
            <a:spLocks noGrp="1"/>
          </p:cNvSpPr>
          <p:nvPr>
            <p:ph type="dt" sz="half" idx="10"/>
          </p:nvPr>
        </p:nvSpPr>
        <p:spPr/>
        <p:txBody>
          <a:bodyPr/>
          <a:lstStyle/>
          <a:p>
            <a:fld id="{F638C196-BC10-466A-9D5C-7229EFAA9194}" type="datetimeFigureOut">
              <a:rPr kumimoji="1" lang="ja-JP" altLang="en-US" smtClean="0"/>
              <a:t>2026/5/7</a:t>
            </a:fld>
            <a:endParaRPr kumimoji="1" lang="ja-JP" altLang="en-US"/>
          </a:p>
        </p:txBody>
      </p:sp>
      <p:sp>
        <p:nvSpPr>
          <p:cNvPr id="6" name="フッター プレースホルダー 5">
            <a:extLst>
              <a:ext uri="{FF2B5EF4-FFF2-40B4-BE49-F238E27FC236}">
                <a16:creationId xmlns:a16="http://schemas.microsoft.com/office/drawing/2014/main" id="{E43AB26B-7F0B-445F-8D72-6E6B04E964F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8A5575E-637C-4C15-8B82-803891908CA0}"/>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1226111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54B6946-4B3D-45B8-8351-27F69D28C912}"/>
              </a:ext>
            </a:extLst>
          </p:cNvPr>
          <p:cNvSpPr>
            <a:spLocks noGrp="1"/>
          </p:cNvSpPr>
          <p:nvPr>
            <p:ph type="title"/>
          </p:nvPr>
        </p:nvSpPr>
        <p:spPr>
          <a:xfrm>
            <a:off x="838202" y="865483"/>
            <a:ext cx="10515600" cy="3142075"/>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2A4EF19-D0E2-4DFA-BA48-FB47C8FB8906}"/>
              </a:ext>
            </a:extLst>
          </p:cNvPr>
          <p:cNvSpPr>
            <a:spLocks noGrp="1"/>
          </p:cNvSpPr>
          <p:nvPr>
            <p:ph type="body" idx="1"/>
          </p:nvPr>
        </p:nvSpPr>
        <p:spPr>
          <a:xfrm>
            <a:off x="838202" y="4327408"/>
            <a:ext cx="10515600" cy="1031428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AC4BA6E-EDC1-440C-A77E-250FA4FFEB97}"/>
              </a:ext>
            </a:extLst>
          </p:cNvPr>
          <p:cNvSpPr>
            <a:spLocks noGrp="1"/>
          </p:cNvSpPr>
          <p:nvPr>
            <p:ph type="dt" sz="half" idx="2"/>
          </p:nvPr>
        </p:nvSpPr>
        <p:spPr>
          <a:xfrm>
            <a:off x="838201" y="15066908"/>
            <a:ext cx="2743200" cy="865481"/>
          </a:xfrm>
          <a:prstGeom prst="rect">
            <a:avLst/>
          </a:prstGeom>
        </p:spPr>
        <p:txBody>
          <a:bodyPr vert="horz" lIns="91440" tIns="45720" rIns="91440" bIns="45720" rtlCol="0" anchor="ctr"/>
          <a:lstStyle>
            <a:lvl1pPr algn="l">
              <a:defRPr sz="6741">
                <a:solidFill>
                  <a:schemeClr val="tx1">
                    <a:tint val="75000"/>
                  </a:schemeClr>
                </a:solidFill>
              </a:defRPr>
            </a:lvl1pPr>
          </a:lstStyle>
          <a:p>
            <a:fld id="{F638C196-BC10-466A-9D5C-7229EFAA9194}" type="datetimeFigureOut">
              <a:rPr kumimoji="1" lang="ja-JP" altLang="en-US" smtClean="0"/>
              <a:t>2026/5/7</a:t>
            </a:fld>
            <a:endParaRPr kumimoji="1" lang="ja-JP" altLang="en-US"/>
          </a:p>
        </p:txBody>
      </p:sp>
      <p:sp>
        <p:nvSpPr>
          <p:cNvPr id="5" name="フッター プレースホルダー 4">
            <a:extLst>
              <a:ext uri="{FF2B5EF4-FFF2-40B4-BE49-F238E27FC236}">
                <a16:creationId xmlns:a16="http://schemas.microsoft.com/office/drawing/2014/main" id="{DEA9C7D9-9BC1-406A-A430-B1105C629422}"/>
              </a:ext>
            </a:extLst>
          </p:cNvPr>
          <p:cNvSpPr>
            <a:spLocks noGrp="1"/>
          </p:cNvSpPr>
          <p:nvPr>
            <p:ph type="ftr" sz="quarter" idx="3"/>
          </p:nvPr>
        </p:nvSpPr>
        <p:spPr>
          <a:xfrm>
            <a:off x="4038602" y="15066908"/>
            <a:ext cx="4114800" cy="865481"/>
          </a:xfrm>
          <a:prstGeom prst="rect">
            <a:avLst/>
          </a:prstGeom>
        </p:spPr>
        <p:txBody>
          <a:bodyPr vert="horz" lIns="91440" tIns="45720" rIns="91440" bIns="45720" rtlCol="0" anchor="ctr"/>
          <a:lstStyle>
            <a:lvl1pPr algn="ctr">
              <a:defRPr sz="6741">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41D0766-117F-47DE-96BF-B47BD4F53119}"/>
              </a:ext>
            </a:extLst>
          </p:cNvPr>
          <p:cNvSpPr>
            <a:spLocks noGrp="1"/>
          </p:cNvSpPr>
          <p:nvPr>
            <p:ph type="sldNum" sz="quarter" idx="4"/>
          </p:nvPr>
        </p:nvSpPr>
        <p:spPr>
          <a:xfrm>
            <a:off x="8610601" y="15066908"/>
            <a:ext cx="2743200" cy="865481"/>
          </a:xfrm>
          <a:prstGeom prst="rect">
            <a:avLst/>
          </a:prstGeom>
        </p:spPr>
        <p:txBody>
          <a:bodyPr vert="horz" lIns="91440" tIns="45720" rIns="91440" bIns="45720" rtlCol="0" anchor="ctr"/>
          <a:lstStyle>
            <a:lvl1pPr algn="r">
              <a:defRPr sz="6741">
                <a:solidFill>
                  <a:schemeClr val="tx1">
                    <a:tint val="75000"/>
                  </a:schemeClr>
                </a:solidFill>
              </a:defRPr>
            </a:lvl1p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4106924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137698" rtl="0" eaLnBrk="1" latinLnBrk="0" hangingPunct="1">
        <a:lnSpc>
          <a:spcPct val="90000"/>
        </a:lnSpc>
        <a:spcBef>
          <a:spcPct val="0"/>
        </a:spcBef>
        <a:buNone/>
        <a:defRPr kumimoji="1" sz="24721" kern="1200">
          <a:solidFill>
            <a:schemeClr val="tx1"/>
          </a:solidFill>
          <a:latin typeface="+mj-lt"/>
          <a:ea typeface="+mj-ea"/>
          <a:cs typeface="+mj-cs"/>
        </a:defRPr>
      </a:lvl1pPr>
    </p:titleStyle>
    <p:bodyStyle>
      <a:lvl1pPr marL="1284424" indent="-1284424" algn="l" defTabSz="5137698" rtl="0" eaLnBrk="1" latinLnBrk="0" hangingPunct="1">
        <a:lnSpc>
          <a:spcPct val="90000"/>
        </a:lnSpc>
        <a:spcBef>
          <a:spcPts val="5620"/>
        </a:spcBef>
        <a:buFont typeface="Arial" panose="020B0604020202020204" pitchFamily="34" charset="0"/>
        <a:buChar char="•"/>
        <a:defRPr kumimoji="1" sz="15733" kern="1200">
          <a:solidFill>
            <a:schemeClr val="tx1"/>
          </a:solidFill>
          <a:latin typeface="+mn-lt"/>
          <a:ea typeface="+mn-ea"/>
          <a:cs typeface="+mn-cs"/>
        </a:defRPr>
      </a:lvl1pPr>
      <a:lvl2pPr marL="3853273" indent="-1284424" algn="l" defTabSz="5137698" rtl="0" eaLnBrk="1" latinLnBrk="0" hangingPunct="1">
        <a:lnSpc>
          <a:spcPct val="90000"/>
        </a:lnSpc>
        <a:spcBef>
          <a:spcPts val="2809"/>
        </a:spcBef>
        <a:buFont typeface="Arial" panose="020B0604020202020204" pitchFamily="34" charset="0"/>
        <a:buChar char="•"/>
        <a:defRPr kumimoji="1" sz="13485" kern="1200">
          <a:solidFill>
            <a:schemeClr val="tx1"/>
          </a:solidFill>
          <a:latin typeface="+mn-lt"/>
          <a:ea typeface="+mn-ea"/>
          <a:cs typeface="+mn-cs"/>
        </a:defRPr>
      </a:lvl2pPr>
      <a:lvl3pPr marL="6422122" indent="-1284424" algn="l" defTabSz="5137698" rtl="0" eaLnBrk="1" latinLnBrk="0" hangingPunct="1">
        <a:lnSpc>
          <a:spcPct val="90000"/>
        </a:lnSpc>
        <a:spcBef>
          <a:spcPts val="2809"/>
        </a:spcBef>
        <a:buFont typeface="Arial" panose="020B0604020202020204" pitchFamily="34" charset="0"/>
        <a:buChar char="•"/>
        <a:defRPr kumimoji="1" sz="11238" kern="1200">
          <a:solidFill>
            <a:schemeClr val="tx1"/>
          </a:solidFill>
          <a:latin typeface="+mn-lt"/>
          <a:ea typeface="+mn-ea"/>
          <a:cs typeface="+mn-cs"/>
        </a:defRPr>
      </a:lvl3pPr>
      <a:lvl4pPr marL="8990974"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4pPr>
      <a:lvl5pPr marL="11559823"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5pPr>
      <a:lvl6pPr marL="14128672"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6pPr>
      <a:lvl7pPr marL="16697521"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7pPr>
      <a:lvl8pPr marL="19266370"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8pPr>
      <a:lvl9pPr marL="21835218"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9pPr>
    </p:bodyStyle>
    <p:otherStyle>
      <a:defPPr>
        <a:defRPr lang="ja-JP"/>
      </a:defPPr>
      <a:lvl1pPr marL="0" algn="l" defTabSz="5137698" rtl="0" eaLnBrk="1" latinLnBrk="0" hangingPunct="1">
        <a:defRPr kumimoji="1" sz="10113" kern="1200">
          <a:solidFill>
            <a:schemeClr val="tx1"/>
          </a:solidFill>
          <a:latin typeface="+mn-lt"/>
          <a:ea typeface="+mn-ea"/>
          <a:cs typeface="+mn-cs"/>
        </a:defRPr>
      </a:lvl1pPr>
      <a:lvl2pPr marL="2568849" algn="l" defTabSz="5137698" rtl="0" eaLnBrk="1" latinLnBrk="0" hangingPunct="1">
        <a:defRPr kumimoji="1" sz="10113" kern="1200">
          <a:solidFill>
            <a:schemeClr val="tx1"/>
          </a:solidFill>
          <a:latin typeface="+mn-lt"/>
          <a:ea typeface="+mn-ea"/>
          <a:cs typeface="+mn-cs"/>
        </a:defRPr>
      </a:lvl2pPr>
      <a:lvl3pPr marL="5137698" algn="l" defTabSz="5137698" rtl="0" eaLnBrk="1" latinLnBrk="0" hangingPunct="1">
        <a:defRPr kumimoji="1" sz="10113" kern="1200">
          <a:solidFill>
            <a:schemeClr val="tx1"/>
          </a:solidFill>
          <a:latin typeface="+mn-lt"/>
          <a:ea typeface="+mn-ea"/>
          <a:cs typeface="+mn-cs"/>
        </a:defRPr>
      </a:lvl3pPr>
      <a:lvl4pPr marL="7706546" algn="l" defTabSz="5137698" rtl="0" eaLnBrk="1" latinLnBrk="0" hangingPunct="1">
        <a:defRPr kumimoji="1" sz="10113" kern="1200">
          <a:solidFill>
            <a:schemeClr val="tx1"/>
          </a:solidFill>
          <a:latin typeface="+mn-lt"/>
          <a:ea typeface="+mn-ea"/>
          <a:cs typeface="+mn-cs"/>
        </a:defRPr>
      </a:lvl4pPr>
      <a:lvl5pPr marL="10275399" algn="l" defTabSz="5137698" rtl="0" eaLnBrk="1" latinLnBrk="0" hangingPunct="1">
        <a:defRPr kumimoji="1" sz="10113" kern="1200">
          <a:solidFill>
            <a:schemeClr val="tx1"/>
          </a:solidFill>
          <a:latin typeface="+mn-lt"/>
          <a:ea typeface="+mn-ea"/>
          <a:cs typeface="+mn-cs"/>
        </a:defRPr>
      </a:lvl5pPr>
      <a:lvl6pPr marL="12844247" algn="l" defTabSz="5137698" rtl="0" eaLnBrk="1" latinLnBrk="0" hangingPunct="1">
        <a:defRPr kumimoji="1" sz="10113" kern="1200">
          <a:solidFill>
            <a:schemeClr val="tx1"/>
          </a:solidFill>
          <a:latin typeface="+mn-lt"/>
          <a:ea typeface="+mn-ea"/>
          <a:cs typeface="+mn-cs"/>
        </a:defRPr>
      </a:lvl6pPr>
      <a:lvl7pPr marL="15413096" algn="l" defTabSz="5137698" rtl="0" eaLnBrk="1" latinLnBrk="0" hangingPunct="1">
        <a:defRPr kumimoji="1" sz="10113" kern="1200">
          <a:solidFill>
            <a:schemeClr val="tx1"/>
          </a:solidFill>
          <a:latin typeface="+mn-lt"/>
          <a:ea typeface="+mn-ea"/>
          <a:cs typeface="+mn-cs"/>
        </a:defRPr>
      </a:lvl7pPr>
      <a:lvl8pPr marL="17981945" algn="l" defTabSz="5137698" rtl="0" eaLnBrk="1" latinLnBrk="0" hangingPunct="1">
        <a:defRPr kumimoji="1" sz="10113" kern="1200">
          <a:solidFill>
            <a:schemeClr val="tx1"/>
          </a:solidFill>
          <a:latin typeface="+mn-lt"/>
          <a:ea typeface="+mn-ea"/>
          <a:cs typeface="+mn-cs"/>
        </a:defRPr>
      </a:lvl8pPr>
      <a:lvl9pPr marL="20550794" algn="l" defTabSz="5137698" rtl="0" eaLnBrk="1" latinLnBrk="0" hangingPunct="1">
        <a:defRPr kumimoji="1" sz="101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C7F5921-CBDC-427B-ADAF-122BBA16E52D}"/>
              </a:ext>
            </a:extLst>
          </p:cNvPr>
          <p:cNvSpPr txBox="1"/>
          <p:nvPr/>
        </p:nvSpPr>
        <p:spPr>
          <a:xfrm>
            <a:off x="4323885" y="969509"/>
            <a:ext cx="4802918" cy="707886"/>
          </a:xfrm>
          <a:prstGeom prst="rect">
            <a:avLst/>
          </a:prstGeom>
          <a:noFill/>
        </p:spPr>
        <p:txBody>
          <a:bodyPr wrap="none" rtlCol="0">
            <a:spAutoFit/>
          </a:bodyPr>
          <a:lstStyle/>
          <a:p>
            <a:r>
              <a:rPr lang="en-US" altLang="ja-JP" sz="4000" b="1" u="sng" dirty="0"/>
              <a:t>NPO</a:t>
            </a:r>
            <a:r>
              <a:rPr lang="ja-JP" altLang="en-US" sz="4000" b="1" u="sng" dirty="0"/>
              <a:t>法人名</a:t>
            </a:r>
            <a:r>
              <a:rPr lang="ja-JP" altLang="en-US" sz="4000" b="1" u="sng"/>
              <a:t>（○○○）</a:t>
            </a:r>
            <a:endParaRPr lang="ja-JP" altLang="en-US" sz="4000" b="1" u="sng" dirty="0"/>
          </a:p>
        </p:txBody>
      </p:sp>
      <p:sp>
        <p:nvSpPr>
          <p:cNvPr id="11" name="正方形/長方形 10">
            <a:extLst>
              <a:ext uri="{FF2B5EF4-FFF2-40B4-BE49-F238E27FC236}">
                <a16:creationId xmlns:a16="http://schemas.microsoft.com/office/drawing/2014/main" id="{4073A2CE-4DE3-453F-A928-9C71371D64E5}"/>
              </a:ext>
            </a:extLst>
          </p:cNvPr>
          <p:cNvSpPr/>
          <p:nvPr/>
        </p:nvSpPr>
        <p:spPr>
          <a:xfrm>
            <a:off x="471998" y="13418932"/>
            <a:ext cx="11514591" cy="257502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2367E15B-699E-444A-A468-1EDB57146C3C}"/>
              </a:ext>
            </a:extLst>
          </p:cNvPr>
          <p:cNvSpPr/>
          <p:nvPr/>
        </p:nvSpPr>
        <p:spPr>
          <a:xfrm>
            <a:off x="471998" y="7669958"/>
            <a:ext cx="11514591" cy="5363293"/>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09DF96A0-3BF8-4357-BFCE-D29CFDE78B47}"/>
              </a:ext>
            </a:extLst>
          </p:cNvPr>
          <p:cNvSpPr txBox="1"/>
          <p:nvPr/>
        </p:nvSpPr>
        <p:spPr>
          <a:xfrm>
            <a:off x="645697" y="7408348"/>
            <a:ext cx="5278025" cy="523220"/>
          </a:xfrm>
          <a:prstGeom prst="rect">
            <a:avLst/>
          </a:prstGeom>
          <a:solidFill>
            <a:schemeClr val="accent1">
              <a:lumMod val="60000"/>
              <a:lumOff val="40000"/>
            </a:schemeClr>
          </a:solidFill>
        </p:spPr>
        <p:txBody>
          <a:bodyPr wrap="square" rtlCol="0">
            <a:spAutoFit/>
          </a:bodyPr>
          <a:lstStyle/>
          <a:p>
            <a:r>
              <a:rPr lang="ja-JP" altLang="en-US" sz="2800" b="1" dirty="0"/>
              <a:t>具体的な（社会貢献）活動の紹介</a:t>
            </a:r>
          </a:p>
        </p:txBody>
      </p:sp>
      <p:graphicFrame>
        <p:nvGraphicFramePr>
          <p:cNvPr id="23" name="表 22">
            <a:extLst>
              <a:ext uri="{FF2B5EF4-FFF2-40B4-BE49-F238E27FC236}">
                <a16:creationId xmlns:a16="http://schemas.microsoft.com/office/drawing/2014/main" id="{8FC989BB-8010-47A7-891F-F6A56CC329F9}"/>
              </a:ext>
            </a:extLst>
          </p:cNvPr>
          <p:cNvGraphicFramePr>
            <a:graphicFrameLocks noGrp="1"/>
          </p:cNvGraphicFramePr>
          <p:nvPr>
            <p:extLst>
              <p:ext uri="{D42A27DB-BD31-4B8C-83A1-F6EECF244321}">
                <p14:modId xmlns:p14="http://schemas.microsoft.com/office/powerpoint/2010/main" val="2633993004"/>
              </p:ext>
            </p:extLst>
          </p:nvPr>
        </p:nvGraphicFramePr>
        <p:xfrm>
          <a:off x="3245928" y="1806437"/>
          <a:ext cx="7977162" cy="1366043"/>
        </p:xfrm>
        <a:graphic>
          <a:graphicData uri="http://schemas.openxmlformats.org/drawingml/2006/table">
            <a:tbl>
              <a:tblPr firstRow="1" bandRow="1">
                <a:tableStyleId>{5C22544A-7EE6-4342-B048-85BDC9FD1C3A}</a:tableStyleId>
              </a:tblPr>
              <a:tblGrid>
                <a:gridCol w="2006479">
                  <a:extLst>
                    <a:ext uri="{9D8B030D-6E8A-4147-A177-3AD203B41FA5}">
                      <a16:colId xmlns:a16="http://schemas.microsoft.com/office/drawing/2014/main" val="613980985"/>
                    </a:ext>
                  </a:extLst>
                </a:gridCol>
                <a:gridCol w="895668">
                  <a:extLst>
                    <a:ext uri="{9D8B030D-6E8A-4147-A177-3AD203B41FA5}">
                      <a16:colId xmlns:a16="http://schemas.microsoft.com/office/drawing/2014/main" val="1956700357"/>
                    </a:ext>
                  </a:extLst>
                </a:gridCol>
                <a:gridCol w="5075015">
                  <a:extLst>
                    <a:ext uri="{9D8B030D-6E8A-4147-A177-3AD203B41FA5}">
                      <a16:colId xmlns:a16="http://schemas.microsoft.com/office/drawing/2014/main" val="257794843"/>
                    </a:ext>
                  </a:extLst>
                </a:gridCol>
              </a:tblGrid>
              <a:tr h="451643">
                <a:tc>
                  <a:txBody>
                    <a:bodyPr/>
                    <a:lstStyle/>
                    <a:p>
                      <a:pPr algn="ctr"/>
                      <a:r>
                        <a:rPr kumimoji="1" lang="ja-JP" altLang="en-US" sz="2000" b="0" dirty="0">
                          <a:solidFill>
                            <a:schemeClr val="tx1"/>
                          </a:solidFill>
                        </a:rPr>
                        <a:t>ホームページ等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gridSpan="2">
                  <a:txBody>
                    <a:bodyPr/>
                    <a:lstStyle/>
                    <a:p>
                      <a:r>
                        <a:rPr kumimoji="1" lang="en-US" altLang="ja-JP" sz="1800" b="0" dirty="0">
                          <a:solidFill>
                            <a:schemeClr val="tx1"/>
                          </a:solidFill>
                        </a:rPr>
                        <a:t>https://www.</a:t>
                      </a:r>
                      <a:r>
                        <a:rPr kumimoji="1" lang="ja-JP" altLang="en-US" sz="1800" b="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2341495518"/>
                  </a:ext>
                </a:extLst>
              </a:tr>
              <a:tr h="496807">
                <a:tc>
                  <a:txBody>
                    <a:bodyPr/>
                    <a:lstStyle/>
                    <a:p>
                      <a:pPr algn="ctr"/>
                      <a:r>
                        <a:rPr kumimoji="1" lang="ja-JP" altLang="en-US" sz="1800" b="0" dirty="0">
                          <a:solidFill>
                            <a:schemeClr val="tx1"/>
                          </a:solidFill>
                        </a:rPr>
                        <a:t>担当者情報（担当者名、電話またはメールアドレス）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kumimoji="1" lang="ja-JP" altLang="en-US" sz="1600" b="0" dirty="0">
                          <a:solidFill>
                            <a:schemeClr val="tx1"/>
                          </a:solidFill>
                        </a:rPr>
                        <a:t>・氏名</a:t>
                      </a:r>
                      <a:endParaRPr kumimoji="1" lang="en-US" altLang="ja-JP" sz="1600" b="0" dirty="0">
                        <a:solidFill>
                          <a:schemeClr val="tx1"/>
                        </a:solidFill>
                      </a:endParaRPr>
                    </a:p>
                    <a:p>
                      <a:r>
                        <a:rPr kumimoji="1" lang="ja-JP" altLang="en-US" sz="1600" b="0" dirty="0">
                          <a:solidFill>
                            <a:schemeClr val="tx1"/>
                          </a:solidFill>
                        </a:rPr>
                        <a:t>・</a:t>
                      </a:r>
                      <a:r>
                        <a:rPr kumimoji="1" lang="en-US" altLang="ja-JP" sz="1600" b="0" dirty="0">
                          <a:solidFill>
                            <a:schemeClr val="tx1"/>
                          </a:solidFill>
                        </a:rPr>
                        <a:t>TEL</a:t>
                      </a:r>
                    </a:p>
                    <a:p>
                      <a:r>
                        <a:rPr kumimoji="1" lang="ja-JP" altLang="en-US" sz="1600" b="0" dirty="0">
                          <a:solidFill>
                            <a:schemeClr val="tx1"/>
                          </a:solidFill>
                        </a:rPr>
                        <a:t>・</a:t>
                      </a:r>
                      <a:r>
                        <a:rPr kumimoji="1" lang="en-US" altLang="ja-JP" sz="1600" b="0" dirty="0">
                          <a:solidFill>
                            <a:schemeClr val="tx1"/>
                          </a:solidFill>
                        </a:rPr>
                        <a:t>E-mail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600" b="0" dirty="0">
                          <a:solidFill>
                            <a:schemeClr val="tx1"/>
                          </a:solidFill>
                        </a:rPr>
                        <a:t>○○</a:t>
                      </a:r>
                      <a:endParaRPr kumimoji="1" lang="en-US" altLang="ja-JP" sz="1600" b="0" dirty="0">
                        <a:solidFill>
                          <a:schemeClr val="tx1"/>
                        </a:solidFill>
                      </a:endParaRPr>
                    </a:p>
                    <a:p>
                      <a:r>
                        <a:rPr kumimoji="1" lang="ja-JP" altLang="en-US" sz="1600" b="0" dirty="0">
                          <a:solidFill>
                            <a:schemeClr val="tx1"/>
                          </a:solidFill>
                        </a:rPr>
                        <a:t>○○</a:t>
                      </a:r>
                      <a:endParaRPr kumimoji="1" lang="en-US" altLang="ja-JP" sz="1600" b="0" dirty="0">
                        <a:solidFill>
                          <a:schemeClr val="tx1"/>
                        </a:solidFill>
                      </a:endParaRPr>
                    </a:p>
                    <a:p>
                      <a:r>
                        <a:rPr kumimoji="1" lang="ja-JP" altLang="en-US" sz="1600" b="0" dirty="0">
                          <a:solidFill>
                            <a:schemeClr val="tx1"/>
                          </a:solidFill>
                        </a:rPr>
                        <a:t>○○</a:t>
                      </a:r>
                      <a:endParaRPr kumimoji="1" lang="en-US" altLang="ja-JP"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15771594"/>
                  </a:ext>
                </a:extLst>
              </a:tr>
            </a:tbl>
          </a:graphicData>
        </a:graphic>
      </p:graphicFrame>
      <p:sp>
        <p:nvSpPr>
          <p:cNvPr id="25" name="テキスト ボックス 24">
            <a:extLst>
              <a:ext uri="{FF2B5EF4-FFF2-40B4-BE49-F238E27FC236}">
                <a16:creationId xmlns:a16="http://schemas.microsoft.com/office/drawing/2014/main" id="{912C2799-BCF4-424B-81E8-C7D5177F4933}"/>
              </a:ext>
            </a:extLst>
          </p:cNvPr>
          <p:cNvSpPr txBox="1"/>
          <p:nvPr/>
        </p:nvSpPr>
        <p:spPr>
          <a:xfrm>
            <a:off x="471999" y="3842911"/>
            <a:ext cx="1627369" cy="523220"/>
          </a:xfrm>
          <a:prstGeom prst="rect">
            <a:avLst/>
          </a:prstGeom>
          <a:solidFill>
            <a:schemeClr val="accent1">
              <a:lumMod val="60000"/>
              <a:lumOff val="40000"/>
            </a:schemeClr>
          </a:solidFill>
        </p:spPr>
        <p:txBody>
          <a:bodyPr wrap="none" rtlCol="0">
            <a:spAutoFit/>
          </a:bodyPr>
          <a:lstStyle/>
          <a:p>
            <a:r>
              <a:rPr lang="ja-JP" altLang="en-US" sz="2800" b="1" dirty="0"/>
              <a:t>法人概要</a:t>
            </a:r>
          </a:p>
        </p:txBody>
      </p:sp>
      <p:graphicFrame>
        <p:nvGraphicFramePr>
          <p:cNvPr id="27" name="表 26">
            <a:extLst>
              <a:ext uri="{FF2B5EF4-FFF2-40B4-BE49-F238E27FC236}">
                <a16:creationId xmlns:a16="http://schemas.microsoft.com/office/drawing/2014/main" id="{DBE93214-8E86-4537-946E-F6ACFF4D8C59}"/>
              </a:ext>
            </a:extLst>
          </p:cNvPr>
          <p:cNvGraphicFramePr>
            <a:graphicFrameLocks noGrp="1"/>
          </p:cNvGraphicFramePr>
          <p:nvPr>
            <p:extLst>
              <p:ext uri="{D42A27DB-BD31-4B8C-83A1-F6EECF244321}">
                <p14:modId xmlns:p14="http://schemas.microsoft.com/office/powerpoint/2010/main" val="1048828120"/>
              </p:ext>
            </p:extLst>
          </p:nvPr>
        </p:nvGraphicFramePr>
        <p:xfrm>
          <a:off x="471999" y="4558971"/>
          <a:ext cx="11514592" cy="2789263"/>
        </p:xfrm>
        <a:graphic>
          <a:graphicData uri="http://schemas.openxmlformats.org/drawingml/2006/table">
            <a:tbl>
              <a:tblPr firstRow="1" bandRow="1">
                <a:tableStyleId>{5940675A-B579-460E-94D1-54222C63F5DA}</a:tableStyleId>
              </a:tblPr>
              <a:tblGrid>
                <a:gridCol w="1979092">
                  <a:extLst>
                    <a:ext uri="{9D8B030D-6E8A-4147-A177-3AD203B41FA5}">
                      <a16:colId xmlns:a16="http://schemas.microsoft.com/office/drawing/2014/main" val="613980985"/>
                    </a:ext>
                  </a:extLst>
                </a:gridCol>
                <a:gridCol w="9535500">
                  <a:extLst>
                    <a:ext uri="{9D8B030D-6E8A-4147-A177-3AD203B41FA5}">
                      <a16:colId xmlns:a16="http://schemas.microsoft.com/office/drawing/2014/main" val="1956700357"/>
                    </a:ext>
                  </a:extLst>
                </a:gridCol>
              </a:tblGrid>
              <a:tr h="571204">
                <a:tc>
                  <a:txBody>
                    <a:bodyPr/>
                    <a:lstStyle/>
                    <a:p>
                      <a:pPr algn="ctr"/>
                      <a:r>
                        <a:rPr kumimoji="1" lang="ja-JP" altLang="en-US" sz="2000" b="1" dirty="0">
                          <a:solidFill>
                            <a:schemeClr val="tx1"/>
                          </a:solidFill>
                        </a:rPr>
                        <a:t>活動分野</a:t>
                      </a:r>
                      <a:endParaRPr kumimoji="1" lang="en-US" altLang="ja-JP" sz="2000" b="1" dirty="0">
                        <a:solidFill>
                          <a:schemeClr val="tx1"/>
                        </a:solidFill>
                      </a:endParaRPr>
                    </a:p>
                    <a:p>
                      <a:pPr algn="ctr"/>
                      <a:r>
                        <a:rPr kumimoji="1" lang="en-US" altLang="ja-JP" sz="2000" b="1" dirty="0">
                          <a:solidFill>
                            <a:schemeClr val="tx1"/>
                          </a:solidFill>
                        </a:rPr>
                        <a:t>※</a:t>
                      </a:r>
                      <a:r>
                        <a:rPr kumimoji="1" lang="ja-JP" altLang="en-US" sz="2000" b="1" dirty="0">
                          <a:solidFill>
                            <a:schemeClr val="tx1"/>
                          </a:solidFill>
                        </a:rPr>
                        <a:t>該当するものすべてに○</a:t>
                      </a:r>
                      <a:endParaRPr kumimoji="1" lang="en-US" altLang="ja-JP" sz="2000" b="1" dirty="0">
                        <a:solidFill>
                          <a:schemeClr val="tx1"/>
                        </a:solidFill>
                      </a:endParaRPr>
                    </a:p>
                  </a:txBody>
                  <a:tcPr>
                    <a:solidFill>
                      <a:schemeClr val="accent1">
                        <a:lumMod val="20000"/>
                        <a:lumOff val="80000"/>
                      </a:schemeClr>
                    </a:solidFill>
                  </a:tcPr>
                </a:tc>
                <a:tc>
                  <a:txBody>
                    <a:bodyPr/>
                    <a:lstStyle/>
                    <a:p>
                      <a:r>
                        <a:rPr kumimoji="1" lang="ja-JP" altLang="en-US" sz="2000" b="0" dirty="0">
                          <a:solidFill>
                            <a:schemeClr val="tx1"/>
                          </a:solidFill>
                        </a:rPr>
                        <a:t>保健・医療・福祉、社会教育、まちづくり、観光、学術・文化・芸術・スポーツ、環境保全、防災、地域安全、人権擁護、国際協力、男女共同参画、子どもの健全育成、消費者保護、その他（　　　　　　　　　　　）</a:t>
                      </a:r>
                      <a:endParaRPr kumimoji="1" lang="en-US" altLang="ja-JP" sz="2000" b="0" dirty="0">
                        <a:solidFill>
                          <a:schemeClr val="tx1"/>
                        </a:solidFill>
                      </a:endParaRPr>
                    </a:p>
                  </a:txBody>
                  <a:tcPr/>
                </a:tc>
                <a:extLst>
                  <a:ext uri="{0D108BD9-81ED-4DB2-BD59-A6C34878D82A}">
                    <a16:rowId xmlns:a16="http://schemas.microsoft.com/office/drawing/2014/main" val="1487549670"/>
                  </a:ext>
                </a:extLst>
              </a:tr>
              <a:tr h="1309007">
                <a:tc>
                  <a:txBody>
                    <a:bodyPr/>
                    <a:lstStyle/>
                    <a:p>
                      <a:pPr algn="ctr"/>
                      <a:r>
                        <a:rPr kumimoji="1" lang="ja-JP" altLang="en-US" sz="2000" b="1" dirty="0"/>
                        <a:t>活動内容</a:t>
                      </a:r>
                      <a:endParaRPr kumimoji="1" lang="ja-JP" altLang="en-US" sz="2000" b="1" dirty="0">
                        <a:solidFill>
                          <a:schemeClr val="tx1"/>
                        </a:solidFill>
                      </a:endParaRPr>
                    </a:p>
                  </a:txBody>
                  <a:tcPr>
                    <a:solidFill>
                      <a:schemeClr val="accent1">
                        <a:lumMod val="20000"/>
                        <a:lumOff val="80000"/>
                      </a:schemeClr>
                    </a:solidFill>
                  </a:tcPr>
                </a:tc>
                <a:tc>
                  <a:txBody>
                    <a:bodyPr/>
                    <a:lstStyle/>
                    <a:p>
                      <a:r>
                        <a:rPr kumimoji="1" lang="ja-JP" altLang="en-US" sz="2000" b="0" dirty="0">
                          <a:solidFill>
                            <a:schemeClr val="tx1"/>
                          </a:solidFill>
                        </a:rPr>
                        <a:t>○○</a:t>
                      </a:r>
                      <a:endParaRPr kumimoji="1" lang="en-US" altLang="ja-JP" sz="2000" b="0" dirty="0">
                        <a:solidFill>
                          <a:schemeClr val="tx1"/>
                        </a:solidFill>
                      </a:endParaRPr>
                    </a:p>
                  </a:txBody>
                  <a:tcPr/>
                </a:tc>
                <a:extLst>
                  <a:ext uri="{0D108BD9-81ED-4DB2-BD59-A6C34878D82A}">
                    <a16:rowId xmlns:a16="http://schemas.microsoft.com/office/drawing/2014/main" val="2341495518"/>
                  </a:ext>
                </a:extLst>
              </a:tr>
              <a:tr h="474416">
                <a:tc>
                  <a:txBody>
                    <a:bodyPr/>
                    <a:lstStyle/>
                    <a:p>
                      <a:pPr algn="ctr"/>
                      <a:r>
                        <a:rPr kumimoji="1" lang="ja-JP" altLang="en-US" sz="2000" b="1" dirty="0">
                          <a:solidFill>
                            <a:schemeClr val="tx1"/>
                          </a:solidFill>
                        </a:rPr>
                        <a:t>活動エリア</a:t>
                      </a:r>
                    </a:p>
                  </a:txBody>
                  <a:tcPr>
                    <a:solidFill>
                      <a:schemeClr val="accent1">
                        <a:lumMod val="20000"/>
                        <a:lumOff val="80000"/>
                      </a:schemeClr>
                    </a:solidFill>
                  </a:tcPr>
                </a:tc>
                <a:tc>
                  <a:txBody>
                    <a:bodyPr/>
                    <a:lstStyle/>
                    <a:p>
                      <a:r>
                        <a:rPr kumimoji="1" lang="ja-JP" altLang="en-US" sz="2000" b="0" dirty="0">
                          <a:solidFill>
                            <a:schemeClr val="tx1"/>
                          </a:solidFill>
                        </a:rPr>
                        <a:t>○○</a:t>
                      </a:r>
                    </a:p>
                  </a:txBody>
                  <a:tcPr/>
                </a:tc>
                <a:extLst>
                  <a:ext uri="{0D108BD9-81ED-4DB2-BD59-A6C34878D82A}">
                    <a16:rowId xmlns:a16="http://schemas.microsoft.com/office/drawing/2014/main" val="6013949"/>
                  </a:ext>
                </a:extLst>
              </a:tr>
            </a:tbl>
          </a:graphicData>
        </a:graphic>
      </p:graphicFrame>
      <p:sp>
        <p:nvSpPr>
          <p:cNvPr id="2" name="正方形/長方形 1">
            <a:extLst>
              <a:ext uri="{FF2B5EF4-FFF2-40B4-BE49-F238E27FC236}">
                <a16:creationId xmlns:a16="http://schemas.microsoft.com/office/drawing/2014/main" id="{DF270BD5-DFDC-28DD-54C4-A815E21AC5E8}"/>
              </a:ext>
            </a:extLst>
          </p:cNvPr>
          <p:cNvSpPr/>
          <p:nvPr/>
        </p:nvSpPr>
        <p:spPr>
          <a:xfrm>
            <a:off x="471999" y="965435"/>
            <a:ext cx="2529860" cy="224709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t>ロゴマークや</a:t>
            </a:r>
            <a:endParaRPr kumimoji="1" lang="en-US" altLang="ja-JP" sz="2400" dirty="0"/>
          </a:p>
          <a:p>
            <a:pPr algn="ctr"/>
            <a:r>
              <a:rPr kumimoji="1" lang="ja-JP" altLang="en-US" sz="2400" dirty="0"/>
              <a:t>活動写真等が</a:t>
            </a:r>
            <a:endParaRPr kumimoji="1" lang="en-US" altLang="ja-JP" sz="2400" dirty="0"/>
          </a:p>
          <a:p>
            <a:pPr algn="ctr"/>
            <a:r>
              <a:rPr kumimoji="1" lang="ja-JP" altLang="en-US" sz="2400" dirty="0"/>
              <a:t>あれば貼り付けてください</a:t>
            </a:r>
          </a:p>
        </p:txBody>
      </p:sp>
      <p:sp>
        <p:nvSpPr>
          <p:cNvPr id="3" name="テキスト ボックス 2">
            <a:extLst>
              <a:ext uri="{FF2B5EF4-FFF2-40B4-BE49-F238E27FC236}">
                <a16:creationId xmlns:a16="http://schemas.microsoft.com/office/drawing/2014/main" id="{1AD6611D-8561-BE48-F0B7-9D3B9FD3572E}"/>
              </a:ext>
            </a:extLst>
          </p:cNvPr>
          <p:cNvSpPr txBox="1"/>
          <p:nvPr/>
        </p:nvSpPr>
        <p:spPr>
          <a:xfrm>
            <a:off x="1285683" y="9697579"/>
            <a:ext cx="9562233" cy="1569660"/>
          </a:xfrm>
          <a:prstGeom prst="rect">
            <a:avLst/>
          </a:prstGeom>
          <a:noFill/>
        </p:spPr>
        <p:txBody>
          <a:bodyPr wrap="none" rtlCol="0">
            <a:spAutoFit/>
          </a:bodyPr>
          <a:lstStyle/>
          <a:p>
            <a:r>
              <a:rPr kumimoji="1" lang="ja-JP" altLang="en-US" sz="3200" dirty="0"/>
              <a:t>ご自身の所属する法人の取り組む活動内容について、</a:t>
            </a:r>
            <a:endParaRPr kumimoji="1" lang="en-US" altLang="ja-JP" sz="3200" dirty="0"/>
          </a:p>
          <a:p>
            <a:r>
              <a:rPr lang="ja-JP" altLang="en-US" sz="3200" dirty="0"/>
              <a:t>欄内に自由に御記載ください。</a:t>
            </a:r>
            <a:endParaRPr lang="en-US" altLang="ja-JP" sz="3200" dirty="0"/>
          </a:p>
          <a:p>
            <a:r>
              <a:rPr lang="en-US" altLang="ja-JP" sz="3200" dirty="0"/>
              <a:t>※</a:t>
            </a:r>
            <a:r>
              <a:rPr lang="ja-JP" altLang="en-US" sz="3200" dirty="0"/>
              <a:t>写真等の貼り付けも可能です。</a:t>
            </a:r>
            <a:endParaRPr kumimoji="1" lang="ja-JP" altLang="en-US" sz="3200" dirty="0"/>
          </a:p>
        </p:txBody>
      </p:sp>
      <p:sp>
        <p:nvSpPr>
          <p:cNvPr id="7" name="テキスト ボックス 6">
            <a:extLst>
              <a:ext uri="{FF2B5EF4-FFF2-40B4-BE49-F238E27FC236}">
                <a16:creationId xmlns:a16="http://schemas.microsoft.com/office/drawing/2014/main" id="{24EB531C-3F41-D596-4CE0-1C0DF6B6049C}"/>
              </a:ext>
            </a:extLst>
          </p:cNvPr>
          <p:cNvSpPr txBox="1"/>
          <p:nvPr/>
        </p:nvSpPr>
        <p:spPr>
          <a:xfrm>
            <a:off x="3245929" y="3222749"/>
            <a:ext cx="7977162" cy="1200329"/>
          </a:xfrm>
          <a:prstGeom prst="rect">
            <a:avLst/>
          </a:prstGeom>
          <a:noFill/>
        </p:spPr>
        <p:txBody>
          <a:bodyPr wrap="square" rtlCol="0">
            <a:spAutoFit/>
          </a:bodyPr>
          <a:lstStyle/>
          <a:p>
            <a:r>
              <a:rPr lang="en-US" altLang="ja-JP" sz="2400" b="1" u="sng" dirty="0">
                <a:solidFill>
                  <a:srgbClr val="FF0000"/>
                </a:solidFill>
              </a:rPr>
              <a:t>※</a:t>
            </a:r>
            <a:r>
              <a:rPr lang="ja-JP" altLang="en-US" sz="2400" b="1" u="sng" dirty="0">
                <a:solidFill>
                  <a:srgbClr val="FF0000"/>
                </a:solidFill>
              </a:rPr>
              <a:t>自己紹介資料は、参加者の皆様に配布いたします。</a:t>
            </a:r>
            <a:endParaRPr lang="en-US" altLang="ja-JP" sz="2400" b="1" u="sng" dirty="0">
              <a:solidFill>
                <a:srgbClr val="FF0000"/>
              </a:solidFill>
            </a:endParaRPr>
          </a:p>
          <a:p>
            <a:r>
              <a:rPr lang="ja-JP" altLang="en-US" sz="2400" b="1" u="sng" dirty="0">
                <a:solidFill>
                  <a:srgbClr val="FF0000"/>
                </a:solidFill>
              </a:rPr>
              <a:t>参加者全員が見ても差し支えない御連絡先や情報を記載してください。交流会参加者から後日連絡することがあります。</a:t>
            </a:r>
            <a:endParaRPr kumimoji="1" lang="ja-JP" altLang="en-US" sz="2400" b="1" u="sng" dirty="0">
              <a:solidFill>
                <a:srgbClr val="FF0000"/>
              </a:solidFill>
            </a:endParaRPr>
          </a:p>
        </p:txBody>
      </p:sp>
      <p:sp>
        <p:nvSpPr>
          <p:cNvPr id="8" name="四角形: 角を丸くする 7">
            <a:extLst>
              <a:ext uri="{FF2B5EF4-FFF2-40B4-BE49-F238E27FC236}">
                <a16:creationId xmlns:a16="http://schemas.microsoft.com/office/drawing/2014/main" id="{68098345-CC08-6CD5-6FD2-DDB149950D50}"/>
              </a:ext>
            </a:extLst>
          </p:cNvPr>
          <p:cNvSpPr/>
          <p:nvPr/>
        </p:nvSpPr>
        <p:spPr>
          <a:xfrm>
            <a:off x="3972907" y="181737"/>
            <a:ext cx="5443468" cy="57320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rPr>
              <a:t>共助社会づくり課記入欄</a:t>
            </a:r>
          </a:p>
        </p:txBody>
      </p:sp>
      <p:sp>
        <p:nvSpPr>
          <p:cNvPr id="5" name="テキスト ボックス 4">
            <a:extLst>
              <a:ext uri="{FF2B5EF4-FFF2-40B4-BE49-F238E27FC236}">
                <a16:creationId xmlns:a16="http://schemas.microsoft.com/office/drawing/2014/main" id="{DCAFCE76-8517-30B1-90A2-3B2F99C9235E}"/>
              </a:ext>
            </a:extLst>
          </p:cNvPr>
          <p:cNvSpPr txBox="1"/>
          <p:nvPr/>
        </p:nvSpPr>
        <p:spPr>
          <a:xfrm>
            <a:off x="645697" y="13157322"/>
            <a:ext cx="5565947" cy="523220"/>
          </a:xfrm>
          <a:prstGeom prst="rect">
            <a:avLst/>
          </a:prstGeom>
          <a:solidFill>
            <a:schemeClr val="accent1">
              <a:lumMod val="60000"/>
              <a:lumOff val="40000"/>
            </a:schemeClr>
          </a:solidFill>
        </p:spPr>
        <p:txBody>
          <a:bodyPr wrap="none" rtlCol="0">
            <a:spAutoFit/>
          </a:bodyPr>
          <a:lstStyle/>
          <a:p>
            <a:r>
              <a:rPr lang="ja-JP" altLang="en-US" sz="2800" b="1" dirty="0"/>
              <a:t>私たちにはこんな強みがあります！</a:t>
            </a:r>
          </a:p>
        </p:txBody>
      </p:sp>
      <p:sp>
        <p:nvSpPr>
          <p:cNvPr id="6" name="テキスト ボックス 5">
            <a:extLst>
              <a:ext uri="{FF2B5EF4-FFF2-40B4-BE49-F238E27FC236}">
                <a16:creationId xmlns:a16="http://schemas.microsoft.com/office/drawing/2014/main" id="{B366A5D2-06F3-9B1E-69C5-D4D5F62A1682}"/>
              </a:ext>
            </a:extLst>
          </p:cNvPr>
          <p:cNvSpPr txBox="1"/>
          <p:nvPr/>
        </p:nvSpPr>
        <p:spPr>
          <a:xfrm>
            <a:off x="740733" y="13921616"/>
            <a:ext cx="10482357" cy="1569660"/>
          </a:xfrm>
          <a:prstGeom prst="rect">
            <a:avLst/>
          </a:prstGeom>
          <a:noFill/>
        </p:spPr>
        <p:txBody>
          <a:bodyPr wrap="square" rtlCol="0">
            <a:spAutoFit/>
          </a:bodyPr>
          <a:lstStyle/>
          <a:p>
            <a:r>
              <a:rPr kumimoji="1" lang="ja-JP" altLang="en-US" sz="3200" dirty="0"/>
              <a:t>今後、共に協力して活動に取組む方々に、</a:t>
            </a:r>
            <a:endParaRPr kumimoji="1" lang="en-US" altLang="ja-JP" sz="3200" dirty="0"/>
          </a:p>
          <a:p>
            <a:r>
              <a:rPr lang="ja-JP" altLang="en-US" sz="3200" dirty="0"/>
              <a:t>「自分たちは何が提供できるのか」・「自分たちの法人の強みは何か」</a:t>
            </a:r>
            <a:r>
              <a:rPr kumimoji="1" lang="ja-JP" altLang="en-US" sz="3200" dirty="0"/>
              <a:t>が伝わるように、御記載ください。</a:t>
            </a:r>
          </a:p>
        </p:txBody>
      </p:sp>
    </p:spTree>
    <p:extLst>
      <p:ext uri="{BB962C8B-B14F-4D97-AF65-F5344CB8AC3E}">
        <p14:creationId xmlns:p14="http://schemas.microsoft.com/office/powerpoint/2010/main" val="262936748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S Pゴシック">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E699D1CE-F3E1-4903-8648-8F0B4690FE50}" vid="{958253D0-D172-45CA-9FEB-EBDE5F69CB37}"/>
    </a:ext>
  </a:extLst>
</a:theme>
</file>

<file path=docProps/app.xml><?xml version="1.0" encoding="utf-8"?>
<Properties xmlns="http://schemas.openxmlformats.org/officeDocument/2006/extended-properties" xmlns:vt="http://schemas.openxmlformats.org/officeDocument/2006/docPropsVTypes">
  <Template>Default Theme</Template>
  <TotalTime>569</TotalTime>
  <Words>245</Words>
  <Application>Microsoft Office PowerPoint</Application>
  <PresentationFormat>ユーザー設定</PresentationFormat>
  <Paragraphs>31</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ＭＳ Ｐゴシック</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福島茉奈実</dc:creator>
  <cp:lastModifiedBy>吉田 美紀（共助社会づくり課）</cp:lastModifiedBy>
  <cp:revision>26</cp:revision>
  <cp:lastPrinted>2025-08-14T08:17:38Z</cp:lastPrinted>
  <dcterms:created xsi:type="dcterms:W3CDTF">2024-07-25T09:11:39Z</dcterms:created>
  <dcterms:modified xsi:type="dcterms:W3CDTF">2026-05-07T05:41:23Z</dcterms:modified>
</cp:coreProperties>
</file>