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1410" r:id="rId2"/>
  </p:sldIdLst>
  <p:sldSz cx="6858000" cy="9906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F5EC"/>
    <a:srgbClr val="FF66CC"/>
    <a:srgbClr val="1F4E79"/>
    <a:srgbClr val="4472C4"/>
    <a:srgbClr val="FFFFFF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015" autoAdjust="0"/>
    <p:restoredTop sz="94660"/>
  </p:normalViewPr>
  <p:slideViewPr>
    <p:cSldViewPr snapToGrid="0">
      <p:cViewPr>
        <p:scale>
          <a:sx n="125" d="100"/>
          <a:sy n="125" d="100"/>
        </p:scale>
        <p:origin x="2532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168D495-72E4-4131-B8DC-116FEA2A4D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5"/>
          </a:xfrm>
        </p:spPr>
        <p:txBody>
          <a:bodyPr anchor="b"/>
          <a:lstStyle>
            <a:lvl1pPr algn="ctr">
              <a:defRPr sz="10667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B88E83E2-636B-4F7E-BAE0-402595BE9E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4267"/>
            </a:lvl1pPr>
            <a:lvl2pPr marL="812830" indent="0" algn="ctr">
              <a:buNone/>
              <a:defRPr sz="3556"/>
            </a:lvl2pPr>
            <a:lvl3pPr marL="1625659" indent="0" algn="ctr">
              <a:buNone/>
              <a:defRPr sz="3202"/>
            </a:lvl3pPr>
            <a:lvl4pPr marL="2438493" indent="0" algn="ctr">
              <a:buNone/>
              <a:defRPr sz="2844"/>
            </a:lvl4pPr>
            <a:lvl5pPr marL="3251322" indent="0" algn="ctr">
              <a:buNone/>
              <a:defRPr sz="2844"/>
            </a:lvl5pPr>
            <a:lvl6pPr marL="4064152" indent="0" algn="ctr">
              <a:buNone/>
              <a:defRPr sz="2844"/>
            </a:lvl6pPr>
            <a:lvl7pPr marL="4876982" indent="0" algn="ctr">
              <a:buNone/>
              <a:defRPr sz="2844"/>
            </a:lvl7pPr>
            <a:lvl8pPr marL="5689815" indent="0" algn="ctr">
              <a:buNone/>
              <a:defRPr sz="2844"/>
            </a:lvl8pPr>
            <a:lvl9pPr marL="6502645" indent="0" algn="ctr">
              <a:buNone/>
              <a:defRPr sz="2844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EFA313D-DC17-439B-92FE-D19EFB9ECF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22740-2170-4409-9776-4A9D3520E3E5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27DB079-DED6-41B8-9091-A2AB15CB7F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1AF0C20-03B5-47D8-BB02-576E078F41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40FBB-71E4-45F5-A08D-92AB7DEBC6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9350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95A1E14-ACF4-4218-A38E-D2E4DEF135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19878A0-66A6-4F11-9262-6E597C6606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29A47BB-BF6A-4BC7-9411-87D64A6950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22740-2170-4409-9776-4A9D3520E3E5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0202C69-7CAB-4101-99E8-A47FE090D4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83DE76A-302C-482B-B7B5-D8C8F4057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40FBB-71E4-45F5-A08D-92AB7DEBC6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9390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0474228-EAD8-4D37-A103-F3E8ED9434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4907756" y="527403"/>
            <a:ext cx="1478756" cy="8394877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90CFB7A-3F8F-4508-82B5-B5AFA206F2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71487" y="527403"/>
            <a:ext cx="4350544" cy="8394877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CBA8CAE-E180-4FA2-AB66-A01C9663EE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22740-2170-4409-9776-4A9D3520E3E5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04F713D-50E3-4F5D-A4D4-E46EC11CA7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89ACBCB-B92B-49F4-AF97-BF0B627DE8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40FBB-71E4-45F5-A08D-92AB7DEBC6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0796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B636072-5C52-4F43-B38F-D9AD9A8F6A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A9026C7-8A85-4B5F-8089-478E401CAB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852D232-0BF8-4610-9BD4-7EF94D797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22740-2170-4409-9776-4A9D3520E3E5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8B23D9D-6730-462F-A78C-E3F6458D4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A2C880F-8856-4A78-9AFF-FD8118A3FE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40FBB-71E4-45F5-A08D-92AB7DEBC6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7879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7C19BED-F16D-4341-A107-5AE652CD78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918" y="2469622"/>
            <a:ext cx="5915025" cy="4120620"/>
          </a:xfrm>
        </p:spPr>
        <p:txBody>
          <a:bodyPr anchor="b"/>
          <a:lstStyle>
            <a:lvl1pPr>
              <a:defRPr sz="10667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9C305C9-6F92-4876-B5B4-F439A92069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7918" y="6629228"/>
            <a:ext cx="5915025" cy="2166937"/>
          </a:xfrm>
        </p:spPr>
        <p:txBody>
          <a:bodyPr/>
          <a:lstStyle>
            <a:lvl1pPr marL="0" indent="0">
              <a:buNone/>
              <a:defRPr sz="4267">
                <a:solidFill>
                  <a:schemeClr val="tx1">
                    <a:tint val="75000"/>
                  </a:schemeClr>
                </a:solidFill>
              </a:defRPr>
            </a:lvl1pPr>
            <a:lvl2pPr marL="812830" indent="0">
              <a:buNone/>
              <a:defRPr sz="3556">
                <a:solidFill>
                  <a:schemeClr val="tx1">
                    <a:tint val="75000"/>
                  </a:schemeClr>
                </a:solidFill>
              </a:defRPr>
            </a:lvl2pPr>
            <a:lvl3pPr marL="1625659" indent="0">
              <a:buNone/>
              <a:defRPr sz="3202">
                <a:solidFill>
                  <a:schemeClr val="tx1">
                    <a:tint val="75000"/>
                  </a:schemeClr>
                </a:solidFill>
              </a:defRPr>
            </a:lvl3pPr>
            <a:lvl4pPr marL="2438493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4pPr>
            <a:lvl5pPr marL="3251322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5pPr>
            <a:lvl6pPr marL="4064152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6pPr>
            <a:lvl7pPr marL="4876982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7pPr>
            <a:lvl8pPr marL="5689815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8pPr>
            <a:lvl9pPr marL="6502645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97665DD-1439-47A5-8C6B-7E75D26EFE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22740-2170-4409-9776-4A9D3520E3E5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ECEA8D3-C6BD-4A6A-B127-E152D82B9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4CB8371-F9C4-49EF-9F5F-C63743E8F1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40FBB-71E4-45F5-A08D-92AB7DEBC6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44467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3BBAE89-C15C-47E9-9BF2-6FF5E14355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3051C99-D223-4801-A7FF-8D6342BA77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53421DE-ECB5-45ED-8495-95F205F62A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B2B4AB3-698B-4B4C-879D-55552818B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22740-2170-4409-9776-4A9D3520E3E5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08EE40E-8899-46E7-91F3-EBEE2252A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BB2B1CE-8B2F-4DBF-8CCA-E156333C9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40FBB-71E4-45F5-A08D-92AB7DEBC6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6037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DA8E368-8776-4A04-815B-C12B0E128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2" y="527403"/>
            <a:ext cx="5915025" cy="1914702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4ADBBA1-9CA4-4602-8DF4-BEBBE92FA4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2384" y="2428346"/>
            <a:ext cx="2901255" cy="1190095"/>
          </a:xfrm>
        </p:spPr>
        <p:txBody>
          <a:bodyPr anchor="b"/>
          <a:lstStyle>
            <a:lvl1pPr marL="0" indent="0">
              <a:buNone/>
              <a:defRPr sz="4267" b="1"/>
            </a:lvl1pPr>
            <a:lvl2pPr marL="812830" indent="0">
              <a:buNone/>
              <a:defRPr sz="3556" b="1"/>
            </a:lvl2pPr>
            <a:lvl3pPr marL="1625659" indent="0">
              <a:buNone/>
              <a:defRPr sz="3202" b="1"/>
            </a:lvl3pPr>
            <a:lvl4pPr marL="2438493" indent="0">
              <a:buNone/>
              <a:defRPr sz="2844" b="1"/>
            </a:lvl4pPr>
            <a:lvl5pPr marL="3251322" indent="0">
              <a:buNone/>
              <a:defRPr sz="2844" b="1"/>
            </a:lvl5pPr>
            <a:lvl6pPr marL="4064152" indent="0">
              <a:buNone/>
              <a:defRPr sz="2844" b="1"/>
            </a:lvl6pPr>
            <a:lvl7pPr marL="4876982" indent="0">
              <a:buNone/>
              <a:defRPr sz="2844" b="1"/>
            </a:lvl7pPr>
            <a:lvl8pPr marL="5689815" indent="0">
              <a:buNone/>
              <a:defRPr sz="2844" b="1"/>
            </a:lvl8pPr>
            <a:lvl9pPr marL="6502645" indent="0">
              <a:buNone/>
              <a:defRPr sz="2844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BBB0B99-9BBB-443A-9793-F7000311AC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2384" y="3618443"/>
            <a:ext cx="2901255" cy="53221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A45CA3C6-09B2-44D8-96C3-C860769228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471865" y="2428346"/>
            <a:ext cx="2915543" cy="1190095"/>
          </a:xfrm>
        </p:spPr>
        <p:txBody>
          <a:bodyPr anchor="b"/>
          <a:lstStyle>
            <a:lvl1pPr marL="0" indent="0">
              <a:buNone/>
              <a:defRPr sz="4267" b="1"/>
            </a:lvl1pPr>
            <a:lvl2pPr marL="812830" indent="0">
              <a:buNone/>
              <a:defRPr sz="3556" b="1"/>
            </a:lvl2pPr>
            <a:lvl3pPr marL="1625659" indent="0">
              <a:buNone/>
              <a:defRPr sz="3202" b="1"/>
            </a:lvl3pPr>
            <a:lvl4pPr marL="2438493" indent="0">
              <a:buNone/>
              <a:defRPr sz="2844" b="1"/>
            </a:lvl4pPr>
            <a:lvl5pPr marL="3251322" indent="0">
              <a:buNone/>
              <a:defRPr sz="2844" b="1"/>
            </a:lvl5pPr>
            <a:lvl6pPr marL="4064152" indent="0">
              <a:buNone/>
              <a:defRPr sz="2844" b="1"/>
            </a:lvl6pPr>
            <a:lvl7pPr marL="4876982" indent="0">
              <a:buNone/>
              <a:defRPr sz="2844" b="1"/>
            </a:lvl7pPr>
            <a:lvl8pPr marL="5689815" indent="0">
              <a:buNone/>
              <a:defRPr sz="2844" b="1"/>
            </a:lvl8pPr>
            <a:lvl9pPr marL="6502645" indent="0">
              <a:buNone/>
              <a:defRPr sz="2844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E22F432D-5484-4C18-B5E5-D4A3CB9375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471865" y="3618443"/>
            <a:ext cx="2915543" cy="53221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7C1293DD-D0CD-4A09-8284-6BBE2960F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22740-2170-4409-9776-4A9D3520E3E5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9266419-738E-448D-BE9B-BB107A0C7A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B8C41222-D64A-4BFE-A875-2C9490A307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40FBB-71E4-45F5-A08D-92AB7DEBC6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1306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ED5DD11-42A9-4CE8-A5E8-9A8A864370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9EDB2AE7-F4B5-4BF3-8FBA-CE36E2BEFE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22740-2170-4409-9776-4A9D3520E3E5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D1CC713-6E44-4587-A719-8EA034081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E731040-0B3D-4C26-B02F-BCC69501A5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40FBB-71E4-45F5-A08D-92AB7DEBC6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8026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DFE07DD-AC80-4A08-870D-C261B8616D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22740-2170-4409-9776-4A9D3520E3E5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61C3B3D-ECFC-4A29-A825-40CB82616B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074CD73-D6F9-4D03-A6B6-075B7CBC5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40FBB-71E4-45F5-A08D-92AB7DEBC6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168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F8DEF73-A0A4-455D-9B39-AA715DDF58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3" y="660400"/>
            <a:ext cx="2211883" cy="2311400"/>
          </a:xfrm>
        </p:spPr>
        <p:txBody>
          <a:bodyPr anchor="b"/>
          <a:lstStyle>
            <a:lvl1pPr>
              <a:defRPr sz="5689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3762D2C-F058-4158-958B-6AF51DB522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5546" y="1426281"/>
            <a:ext cx="3471863" cy="7039680"/>
          </a:xfrm>
        </p:spPr>
        <p:txBody>
          <a:bodyPr/>
          <a:lstStyle>
            <a:lvl1pPr>
              <a:defRPr sz="5689"/>
            </a:lvl1pPr>
            <a:lvl2pPr>
              <a:defRPr sz="4978"/>
            </a:lvl2pPr>
            <a:lvl3pPr>
              <a:defRPr sz="4267"/>
            </a:lvl3pPr>
            <a:lvl4pPr>
              <a:defRPr sz="3556"/>
            </a:lvl4pPr>
            <a:lvl5pPr>
              <a:defRPr sz="3556"/>
            </a:lvl5pPr>
            <a:lvl6pPr>
              <a:defRPr sz="3556"/>
            </a:lvl6pPr>
            <a:lvl7pPr>
              <a:defRPr sz="3556"/>
            </a:lvl7pPr>
            <a:lvl8pPr>
              <a:defRPr sz="3556"/>
            </a:lvl8pPr>
            <a:lvl9pPr>
              <a:defRPr sz="3556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D03974B-A99F-4F2E-BA95-D916D91229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3" y="2971800"/>
            <a:ext cx="2211883" cy="5505627"/>
          </a:xfrm>
        </p:spPr>
        <p:txBody>
          <a:bodyPr/>
          <a:lstStyle>
            <a:lvl1pPr marL="0" indent="0">
              <a:buNone/>
              <a:defRPr sz="2844"/>
            </a:lvl1pPr>
            <a:lvl2pPr marL="812830" indent="0">
              <a:buNone/>
              <a:defRPr sz="2491"/>
            </a:lvl2pPr>
            <a:lvl3pPr marL="1625659" indent="0">
              <a:buNone/>
              <a:defRPr sz="2133"/>
            </a:lvl3pPr>
            <a:lvl4pPr marL="2438493" indent="0">
              <a:buNone/>
              <a:defRPr sz="1780"/>
            </a:lvl4pPr>
            <a:lvl5pPr marL="3251322" indent="0">
              <a:buNone/>
              <a:defRPr sz="1780"/>
            </a:lvl5pPr>
            <a:lvl6pPr marL="4064152" indent="0">
              <a:buNone/>
              <a:defRPr sz="1780"/>
            </a:lvl6pPr>
            <a:lvl7pPr marL="4876982" indent="0">
              <a:buNone/>
              <a:defRPr sz="1780"/>
            </a:lvl7pPr>
            <a:lvl8pPr marL="5689815" indent="0">
              <a:buNone/>
              <a:defRPr sz="1780"/>
            </a:lvl8pPr>
            <a:lvl9pPr marL="6502645" indent="0">
              <a:buNone/>
              <a:defRPr sz="178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01884FE-E0A9-48ED-8A6B-63857DE0EE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22740-2170-4409-9776-4A9D3520E3E5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08DAD26-36B5-46CB-A129-A3BD217A65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4DED134-A8F7-4735-A3B9-AABBA7FAB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40FBB-71E4-45F5-A08D-92AB7DEBC6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15393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39E6A0F-9FE2-4622-93E7-F201AFAF51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3" y="660400"/>
            <a:ext cx="2211883" cy="2311400"/>
          </a:xfrm>
        </p:spPr>
        <p:txBody>
          <a:bodyPr anchor="b"/>
          <a:lstStyle>
            <a:lvl1pPr>
              <a:defRPr sz="5689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4C8B9277-DDDF-42D3-BA51-5DD980A88B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915546" y="1426281"/>
            <a:ext cx="3471863" cy="7039680"/>
          </a:xfrm>
        </p:spPr>
        <p:txBody>
          <a:bodyPr/>
          <a:lstStyle>
            <a:lvl1pPr marL="0" indent="0">
              <a:buNone/>
              <a:defRPr sz="5689"/>
            </a:lvl1pPr>
            <a:lvl2pPr marL="812830" indent="0">
              <a:buNone/>
              <a:defRPr sz="4978"/>
            </a:lvl2pPr>
            <a:lvl3pPr marL="1625659" indent="0">
              <a:buNone/>
              <a:defRPr sz="4267"/>
            </a:lvl3pPr>
            <a:lvl4pPr marL="2438493" indent="0">
              <a:buNone/>
              <a:defRPr sz="3556"/>
            </a:lvl4pPr>
            <a:lvl5pPr marL="3251322" indent="0">
              <a:buNone/>
              <a:defRPr sz="3556"/>
            </a:lvl5pPr>
            <a:lvl6pPr marL="4064152" indent="0">
              <a:buNone/>
              <a:defRPr sz="3556"/>
            </a:lvl6pPr>
            <a:lvl7pPr marL="4876982" indent="0">
              <a:buNone/>
              <a:defRPr sz="3556"/>
            </a:lvl7pPr>
            <a:lvl8pPr marL="5689815" indent="0">
              <a:buNone/>
              <a:defRPr sz="3556"/>
            </a:lvl8pPr>
            <a:lvl9pPr marL="6502645" indent="0">
              <a:buNone/>
              <a:defRPr sz="3556"/>
            </a:lvl9pPr>
          </a:lstStyle>
          <a:p>
            <a:r>
              <a:rPr kumimoji="1" lang="ja-JP" altLang="en-US"/>
              <a:t>アイコンをクリックして図を追加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1E7B59A-9E5E-4D29-84DD-2C37A98ECC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3" y="2971800"/>
            <a:ext cx="2211883" cy="5505627"/>
          </a:xfrm>
        </p:spPr>
        <p:txBody>
          <a:bodyPr/>
          <a:lstStyle>
            <a:lvl1pPr marL="0" indent="0">
              <a:buNone/>
              <a:defRPr sz="2844"/>
            </a:lvl1pPr>
            <a:lvl2pPr marL="812830" indent="0">
              <a:buNone/>
              <a:defRPr sz="2491"/>
            </a:lvl2pPr>
            <a:lvl3pPr marL="1625659" indent="0">
              <a:buNone/>
              <a:defRPr sz="2133"/>
            </a:lvl3pPr>
            <a:lvl4pPr marL="2438493" indent="0">
              <a:buNone/>
              <a:defRPr sz="1780"/>
            </a:lvl4pPr>
            <a:lvl5pPr marL="3251322" indent="0">
              <a:buNone/>
              <a:defRPr sz="1780"/>
            </a:lvl5pPr>
            <a:lvl6pPr marL="4064152" indent="0">
              <a:buNone/>
              <a:defRPr sz="1780"/>
            </a:lvl6pPr>
            <a:lvl7pPr marL="4876982" indent="0">
              <a:buNone/>
              <a:defRPr sz="1780"/>
            </a:lvl7pPr>
            <a:lvl8pPr marL="5689815" indent="0">
              <a:buNone/>
              <a:defRPr sz="1780"/>
            </a:lvl8pPr>
            <a:lvl9pPr marL="6502645" indent="0">
              <a:buNone/>
              <a:defRPr sz="178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5D36189-EE1E-4126-85F3-60D98C9C99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22740-2170-4409-9776-4A9D3520E3E5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1CAB9D7-F1CD-4B22-B510-6C324DFAC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0681EB3-3C18-4F01-946A-2FB786689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40FBB-71E4-45F5-A08D-92AB7DEBC6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6988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D0DB8B24-49A0-462C-A217-AEF71CE108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91" y="527403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8FCD081-4D72-4B81-B294-EDF8265DA9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491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3F8507D-24D9-4655-876D-DF4C179D29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1488" y="9181398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F22740-2170-4409-9776-4A9D3520E3E5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26D4A0-B7E3-4B6E-9AB5-784A7D1B3C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71716" y="9181398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14EB37F-1C76-4C1A-B631-E1D5C38476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43463" y="9181398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840FBB-71E4-45F5-A08D-92AB7DEBC6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2401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1625659" rtl="0" eaLnBrk="1" latinLnBrk="0" hangingPunct="1">
        <a:lnSpc>
          <a:spcPct val="90000"/>
        </a:lnSpc>
        <a:spcBef>
          <a:spcPct val="0"/>
        </a:spcBef>
        <a:buNone/>
        <a:defRPr kumimoji="1" sz="782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6416" indent="-406416" algn="l" defTabSz="1625659" rtl="0" eaLnBrk="1" latinLnBrk="0" hangingPunct="1">
        <a:lnSpc>
          <a:spcPct val="90000"/>
        </a:lnSpc>
        <a:spcBef>
          <a:spcPts val="1780"/>
        </a:spcBef>
        <a:buFont typeface="Arial" panose="020B0604020202020204" pitchFamily="34" charset="0"/>
        <a:buChar char="•"/>
        <a:defRPr kumimoji="1" sz="4978" kern="1200">
          <a:solidFill>
            <a:schemeClr val="tx1"/>
          </a:solidFill>
          <a:latin typeface="+mn-lt"/>
          <a:ea typeface="+mn-ea"/>
          <a:cs typeface="+mn-cs"/>
        </a:defRPr>
      </a:lvl1pPr>
      <a:lvl2pPr marL="1219245" indent="-406416" algn="l" defTabSz="1625659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kumimoji="1" sz="4267" kern="1200">
          <a:solidFill>
            <a:schemeClr val="tx1"/>
          </a:solidFill>
          <a:latin typeface="+mn-lt"/>
          <a:ea typeface="+mn-ea"/>
          <a:cs typeface="+mn-cs"/>
        </a:defRPr>
      </a:lvl2pPr>
      <a:lvl3pPr marL="2032075" indent="-406416" algn="l" defTabSz="1625659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kumimoji="1" sz="3556" kern="1200">
          <a:solidFill>
            <a:schemeClr val="tx1"/>
          </a:solidFill>
          <a:latin typeface="+mn-lt"/>
          <a:ea typeface="+mn-ea"/>
          <a:cs typeface="+mn-cs"/>
        </a:defRPr>
      </a:lvl3pPr>
      <a:lvl4pPr marL="2844907" indent="-406416" algn="l" defTabSz="1625659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kumimoji="1" sz="3202" kern="1200">
          <a:solidFill>
            <a:schemeClr val="tx1"/>
          </a:solidFill>
          <a:latin typeface="+mn-lt"/>
          <a:ea typeface="+mn-ea"/>
          <a:cs typeface="+mn-cs"/>
        </a:defRPr>
      </a:lvl4pPr>
      <a:lvl5pPr marL="3657736" indent="-406416" algn="l" defTabSz="1625659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kumimoji="1" sz="3202" kern="1200">
          <a:solidFill>
            <a:schemeClr val="tx1"/>
          </a:solidFill>
          <a:latin typeface="+mn-lt"/>
          <a:ea typeface="+mn-ea"/>
          <a:cs typeface="+mn-cs"/>
        </a:defRPr>
      </a:lvl5pPr>
      <a:lvl6pPr marL="4470570" indent="-406416" algn="l" defTabSz="1625659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kumimoji="1" sz="3202" kern="1200">
          <a:solidFill>
            <a:schemeClr val="tx1"/>
          </a:solidFill>
          <a:latin typeface="+mn-lt"/>
          <a:ea typeface="+mn-ea"/>
          <a:cs typeface="+mn-cs"/>
        </a:defRPr>
      </a:lvl6pPr>
      <a:lvl7pPr marL="5283398" indent="-406416" algn="l" defTabSz="1625659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kumimoji="1" sz="3202" kern="1200">
          <a:solidFill>
            <a:schemeClr val="tx1"/>
          </a:solidFill>
          <a:latin typeface="+mn-lt"/>
          <a:ea typeface="+mn-ea"/>
          <a:cs typeface="+mn-cs"/>
        </a:defRPr>
      </a:lvl7pPr>
      <a:lvl8pPr marL="6096229" indent="-406416" algn="l" defTabSz="1625659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kumimoji="1" sz="3202" kern="1200">
          <a:solidFill>
            <a:schemeClr val="tx1"/>
          </a:solidFill>
          <a:latin typeface="+mn-lt"/>
          <a:ea typeface="+mn-ea"/>
          <a:cs typeface="+mn-cs"/>
        </a:defRPr>
      </a:lvl8pPr>
      <a:lvl9pPr marL="6909059" indent="-406416" algn="l" defTabSz="1625659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kumimoji="1" sz="320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625659" rtl="0" eaLnBrk="1" latinLnBrk="0" hangingPunct="1">
        <a:defRPr kumimoji="1" sz="3202" kern="1200">
          <a:solidFill>
            <a:schemeClr val="tx1"/>
          </a:solidFill>
          <a:latin typeface="+mn-lt"/>
          <a:ea typeface="+mn-ea"/>
          <a:cs typeface="+mn-cs"/>
        </a:defRPr>
      </a:lvl1pPr>
      <a:lvl2pPr marL="812830" algn="l" defTabSz="1625659" rtl="0" eaLnBrk="1" latinLnBrk="0" hangingPunct="1">
        <a:defRPr kumimoji="1" sz="3202" kern="1200">
          <a:solidFill>
            <a:schemeClr val="tx1"/>
          </a:solidFill>
          <a:latin typeface="+mn-lt"/>
          <a:ea typeface="+mn-ea"/>
          <a:cs typeface="+mn-cs"/>
        </a:defRPr>
      </a:lvl2pPr>
      <a:lvl3pPr marL="1625659" algn="l" defTabSz="1625659" rtl="0" eaLnBrk="1" latinLnBrk="0" hangingPunct="1">
        <a:defRPr kumimoji="1" sz="3202" kern="1200">
          <a:solidFill>
            <a:schemeClr val="tx1"/>
          </a:solidFill>
          <a:latin typeface="+mn-lt"/>
          <a:ea typeface="+mn-ea"/>
          <a:cs typeface="+mn-cs"/>
        </a:defRPr>
      </a:lvl3pPr>
      <a:lvl4pPr marL="2438493" algn="l" defTabSz="1625659" rtl="0" eaLnBrk="1" latinLnBrk="0" hangingPunct="1">
        <a:defRPr kumimoji="1" sz="3202" kern="1200">
          <a:solidFill>
            <a:schemeClr val="tx1"/>
          </a:solidFill>
          <a:latin typeface="+mn-lt"/>
          <a:ea typeface="+mn-ea"/>
          <a:cs typeface="+mn-cs"/>
        </a:defRPr>
      </a:lvl4pPr>
      <a:lvl5pPr marL="3251322" algn="l" defTabSz="1625659" rtl="0" eaLnBrk="1" latinLnBrk="0" hangingPunct="1">
        <a:defRPr kumimoji="1" sz="3202" kern="1200">
          <a:solidFill>
            <a:schemeClr val="tx1"/>
          </a:solidFill>
          <a:latin typeface="+mn-lt"/>
          <a:ea typeface="+mn-ea"/>
          <a:cs typeface="+mn-cs"/>
        </a:defRPr>
      </a:lvl5pPr>
      <a:lvl6pPr marL="4064152" algn="l" defTabSz="1625659" rtl="0" eaLnBrk="1" latinLnBrk="0" hangingPunct="1">
        <a:defRPr kumimoji="1" sz="3202" kern="1200">
          <a:solidFill>
            <a:schemeClr val="tx1"/>
          </a:solidFill>
          <a:latin typeface="+mn-lt"/>
          <a:ea typeface="+mn-ea"/>
          <a:cs typeface="+mn-cs"/>
        </a:defRPr>
      </a:lvl6pPr>
      <a:lvl7pPr marL="4876982" algn="l" defTabSz="1625659" rtl="0" eaLnBrk="1" latinLnBrk="0" hangingPunct="1">
        <a:defRPr kumimoji="1" sz="3202" kern="1200">
          <a:solidFill>
            <a:schemeClr val="tx1"/>
          </a:solidFill>
          <a:latin typeface="+mn-lt"/>
          <a:ea typeface="+mn-ea"/>
          <a:cs typeface="+mn-cs"/>
        </a:defRPr>
      </a:lvl7pPr>
      <a:lvl8pPr marL="5689815" algn="l" defTabSz="1625659" rtl="0" eaLnBrk="1" latinLnBrk="0" hangingPunct="1">
        <a:defRPr kumimoji="1" sz="3202" kern="1200">
          <a:solidFill>
            <a:schemeClr val="tx1"/>
          </a:solidFill>
          <a:latin typeface="+mn-lt"/>
          <a:ea typeface="+mn-ea"/>
          <a:cs typeface="+mn-cs"/>
        </a:defRPr>
      </a:lvl8pPr>
      <a:lvl9pPr marL="6502645" algn="l" defTabSz="1625659" rtl="0" eaLnBrk="1" latinLnBrk="0" hangingPunct="1">
        <a:defRPr kumimoji="1" sz="320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0ECE534C-556C-E3E1-7EA6-10DDB8DAE870}"/>
              </a:ext>
            </a:extLst>
          </p:cNvPr>
          <p:cNvGrpSpPr/>
          <p:nvPr/>
        </p:nvGrpSpPr>
        <p:grpSpPr>
          <a:xfrm>
            <a:off x="176361" y="1649654"/>
            <a:ext cx="6082659" cy="4801509"/>
            <a:chOff x="176361" y="1649654"/>
            <a:chExt cx="6082659" cy="4801509"/>
          </a:xfrm>
        </p:grpSpPr>
        <p:pic>
          <p:nvPicPr>
            <p:cNvPr id="4" name="図 3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18AC8D-18B3-3486-B306-48E42F35145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36013" y="1649654"/>
              <a:ext cx="5623007" cy="4801509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13724EA6-310C-F216-5FC0-7A228891FA82}"/>
                </a:ext>
              </a:extLst>
            </p:cNvPr>
            <p:cNvSpPr txBox="1"/>
            <p:nvPr/>
          </p:nvSpPr>
          <p:spPr>
            <a:xfrm>
              <a:off x="176361" y="3061137"/>
              <a:ext cx="2717152" cy="584775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ja-JP" altLang="en-US" sz="1600" dirty="0">
                  <a:effectLst>
                    <a:glow rad="76200">
                      <a:prstClr val="white"/>
                    </a:glow>
                  </a:effectLst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緑化のコンセプトの記入欄を</a:t>
              </a:r>
              <a:endParaRPr lang="en-US" altLang="ja-JP" sz="1600" dirty="0">
                <a:effectLst>
                  <a:glow rad="76200">
                    <a:prstClr val="white"/>
                  </a:glo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lang="ja-JP" altLang="en-US" sz="1600" dirty="0">
                  <a:effectLst>
                    <a:glow rad="76200">
                      <a:prstClr val="white"/>
                    </a:glow>
                  </a:effectLst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新たに設けました。</a:t>
              </a:r>
              <a:endParaRPr lang="en-US" altLang="ja-JP" sz="1600" dirty="0">
                <a:effectLst>
                  <a:glow rad="76200">
                    <a:prstClr val="white"/>
                  </a:glo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cxnSp>
          <p:nvCxnSpPr>
            <p:cNvPr id="7" name="直線矢印コネクタ 6">
              <a:extLst>
                <a:ext uri="{FF2B5EF4-FFF2-40B4-BE49-F238E27FC236}">
                  <a16:creationId xmlns:a16="http://schemas.microsoft.com/office/drawing/2014/main" id="{47F38DFE-08FB-ACAD-6080-F06511BB77F9}"/>
                </a:ext>
              </a:extLst>
            </p:cNvPr>
            <p:cNvCxnSpPr>
              <a:cxnSpLocks/>
            </p:cNvCxnSpPr>
            <p:nvPr/>
          </p:nvCxnSpPr>
          <p:spPr>
            <a:xfrm>
              <a:off x="755650" y="3645912"/>
              <a:ext cx="765175" cy="1434088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FA38C2E7-9164-E95A-2F4A-96CBC4BE4538}"/>
              </a:ext>
            </a:extLst>
          </p:cNvPr>
          <p:cNvSpPr/>
          <p:nvPr/>
        </p:nvSpPr>
        <p:spPr>
          <a:xfrm>
            <a:off x="-1" y="8967918"/>
            <a:ext cx="6857999" cy="93870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DAFBB358-31E7-A843-F57D-2BD67F1F0432}"/>
              </a:ext>
            </a:extLst>
          </p:cNvPr>
          <p:cNvSpPr/>
          <p:nvPr/>
        </p:nvSpPr>
        <p:spPr>
          <a:xfrm>
            <a:off x="-1" y="0"/>
            <a:ext cx="6858000" cy="10020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63C73369-53C2-79E3-460B-6CD15FEE77AF}"/>
              </a:ext>
            </a:extLst>
          </p:cNvPr>
          <p:cNvSpPr/>
          <p:nvPr/>
        </p:nvSpPr>
        <p:spPr>
          <a:xfrm>
            <a:off x="157835" y="4379"/>
            <a:ext cx="6555774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3200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事業者</a:t>
            </a:r>
            <a:r>
              <a:rPr lang="ja-JP" altLang="en-US" sz="2000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</a:t>
            </a:r>
            <a:r>
              <a:rPr lang="ja-JP" altLang="en-US" sz="3200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皆様</a:t>
            </a:r>
            <a:r>
              <a:rPr lang="ja-JP" altLang="en-US" sz="2000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へ</a:t>
            </a:r>
            <a:r>
              <a:rPr lang="ja-JP" altLang="en-US" sz="3200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重要なお知らせ</a:t>
            </a:r>
            <a:endParaRPr lang="en-US" altLang="ja-JP" sz="3200" dirty="0">
              <a:solidFill>
                <a:prstClr val="black"/>
              </a:solidFill>
              <a:effectLst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62D15818-75F2-7F6B-FCEE-913842BCF6BA}"/>
              </a:ext>
            </a:extLst>
          </p:cNvPr>
          <p:cNvSpPr/>
          <p:nvPr/>
        </p:nvSpPr>
        <p:spPr>
          <a:xfrm>
            <a:off x="-7" y="589154"/>
            <a:ext cx="6857999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2000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緑化計画届出制度の様式・算定方法が新しくなります</a:t>
            </a:r>
            <a:endParaRPr lang="en-US" altLang="ja-JP" sz="2000" b="1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25521C87-5DA2-4A25-0D27-8D3188865E24}"/>
              </a:ext>
            </a:extLst>
          </p:cNvPr>
          <p:cNvSpPr/>
          <p:nvPr/>
        </p:nvSpPr>
        <p:spPr>
          <a:xfrm>
            <a:off x="-7" y="8045717"/>
            <a:ext cx="6670313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l" defTabSz="914377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600" b="1" dirty="0">
                <a:effectLst>
                  <a:glow rad="76200">
                    <a:prstClr val="white"/>
                  </a:glo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太陽光発電装置の設置面積を緑化面積に算入する取扱いは</a:t>
            </a:r>
            <a:endParaRPr lang="en-US" altLang="ja-JP" sz="1600" b="1" dirty="0">
              <a:effectLst>
                <a:glow rad="76200">
                  <a:prstClr val="white"/>
                </a:glo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marR="0" lvl="0" indent="0" algn="l" defTabSz="914377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600" b="1" dirty="0">
                <a:effectLst>
                  <a:glow rad="76200">
                    <a:prstClr val="white"/>
                  </a:glo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</a:t>
            </a:r>
            <a:r>
              <a:rPr lang="en-US" altLang="ja-JP" sz="1600" b="1" dirty="0">
                <a:effectLst>
                  <a:glow rad="76200">
                    <a:prstClr val="white"/>
                  </a:glo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9</a:t>
            </a:r>
            <a:r>
              <a:rPr lang="ja-JP" altLang="en-US" sz="1600" b="1" dirty="0">
                <a:effectLst>
                  <a:glow rad="76200">
                    <a:prstClr val="white"/>
                  </a:glo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</a:t>
            </a:r>
            <a:r>
              <a:rPr lang="en-US" altLang="ja-JP" sz="1600" b="1" dirty="0">
                <a:effectLst>
                  <a:glow rad="76200">
                    <a:prstClr val="white"/>
                  </a:glo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</a:t>
            </a:r>
            <a:r>
              <a:rPr lang="ja-JP" altLang="en-US" sz="1600" b="1" dirty="0">
                <a:effectLst>
                  <a:glow rad="76200">
                    <a:prstClr val="white"/>
                  </a:glo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</a:t>
            </a:r>
            <a:r>
              <a:rPr lang="en-US" altLang="ja-JP" sz="1600" b="1" dirty="0">
                <a:effectLst>
                  <a:glow rad="76200">
                    <a:prstClr val="white"/>
                  </a:glo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31</a:t>
            </a:r>
            <a:r>
              <a:rPr lang="ja-JP" altLang="en-US" sz="1600" b="1" dirty="0">
                <a:effectLst>
                  <a:glow rad="76200">
                    <a:prstClr val="white"/>
                  </a:glo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日をもって廃止します。</a:t>
            </a:r>
            <a:endParaRPr lang="en-US" altLang="ja-JP" sz="1600" b="1" dirty="0">
              <a:effectLst>
                <a:glow rad="76200">
                  <a:prstClr val="white"/>
                </a:glo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DF7F5D22-FDC7-68B9-F504-796EE377F4C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7352" y="9023527"/>
            <a:ext cx="720637" cy="720637"/>
          </a:xfrm>
          <a:prstGeom prst="rect">
            <a:avLst/>
          </a:prstGeom>
          <a:ln w="3175">
            <a:solidFill>
              <a:schemeClr val="tx1"/>
            </a:solidFill>
          </a:ln>
        </p:spPr>
      </p:pic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AEA91883-8F84-D266-89CD-19F27CE19436}"/>
              </a:ext>
            </a:extLst>
          </p:cNvPr>
          <p:cNvGrpSpPr/>
          <p:nvPr/>
        </p:nvGrpSpPr>
        <p:grpSpPr>
          <a:xfrm>
            <a:off x="5622657" y="9024263"/>
            <a:ext cx="1340674" cy="905731"/>
            <a:chOff x="5622657" y="9024263"/>
            <a:chExt cx="1340674" cy="905731"/>
          </a:xfrm>
        </p:grpSpPr>
        <p:sp>
          <p:nvSpPr>
            <p:cNvPr id="21" name="テキスト ボックス 20">
              <a:extLst>
                <a:ext uri="{FF2B5EF4-FFF2-40B4-BE49-F238E27FC236}">
                  <a16:creationId xmlns:a16="http://schemas.microsoft.com/office/drawing/2014/main" id="{8197DF23-D0AF-B10E-BCAD-F63F9E6E4998}"/>
                </a:ext>
              </a:extLst>
            </p:cNvPr>
            <p:cNvSpPr txBox="1"/>
            <p:nvPr/>
          </p:nvSpPr>
          <p:spPr>
            <a:xfrm>
              <a:off x="5622657" y="9734646"/>
              <a:ext cx="1340674" cy="19534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en-US"/>
              </a:defPPr>
              <a:lvl1pPr algn="dist">
                <a:defRPr kumimoji="1">
                  <a:solidFill>
                    <a:srgbClr val="208C6D"/>
                  </a:solidFill>
                  <a:latin typeface="07ロゴたいぷゴシックCondense" panose="02000600000000000000" pitchFamily="50" charset="-128"/>
                  <a:ea typeface="07ロゴたいぷゴシックCondense" panose="02000600000000000000" pitchFamily="50" charset="-128"/>
                </a:defRPr>
              </a:lvl1pPr>
            </a:lstStyle>
            <a:p>
              <a:pPr algn="ctr"/>
              <a:r>
                <a:rPr lang="ja-JP" altLang="en-US" sz="800" dirty="0">
                  <a:solidFill>
                    <a:schemeClr val="bg1">
                      <a:lumMod val="50000"/>
                    </a:schemeClr>
                  </a:solidFill>
                  <a:latin typeface="+mn-ea"/>
                  <a:ea typeface="+mn-ea"/>
                </a:rPr>
                <a:t>さいたまっち・コバトン</a:t>
              </a:r>
            </a:p>
          </p:txBody>
        </p:sp>
        <p:pic>
          <p:nvPicPr>
            <p:cNvPr id="24" name="図 23">
              <a:extLst>
                <a:ext uri="{FF2B5EF4-FFF2-40B4-BE49-F238E27FC236}">
                  <a16:creationId xmlns:a16="http://schemas.microsoft.com/office/drawing/2014/main" id="{F9700593-637E-584E-1523-26F8F777D0A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928015" y="9024263"/>
              <a:ext cx="721600" cy="728817"/>
            </a:xfrm>
            <a:prstGeom prst="rect">
              <a:avLst/>
            </a:prstGeom>
          </p:spPr>
        </p:pic>
      </p:grpSp>
      <p:grpSp>
        <p:nvGrpSpPr>
          <p:cNvPr id="18" name="グループ化 17">
            <a:extLst>
              <a:ext uri="{FF2B5EF4-FFF2-40B4-BE49-F238E27FC236}">
                <a16:creationId xmlns:a16="http://schemas.microsoft.com/office/drawing/2014/main" id="{E2DFE1E5-CA9A-DCF3-2262-29AD974055AB}"/>
              </a:ext>
            </a:extLst>
          </p:cNvPr>
          <p:cNvGrpSpPr/>
          <p:nvPr/>
        </p:nvGrpSpPr>
        <p:grpSpPr>
          <a:xfrm>
            <a:off x="93914" y="9112251"/>
            <a:ext cx="1540699" cy="646331"/>
            <a:chOff x="2373949" y="9270961"/>
            <a:chExt cx="1540699" cy="646331"/>
          </a:xfrm>
        </p:grpSpPr>
        <p:pic>
          <p:nvPicPr>
            <p:cNvPr id="23" name="図 22" descr="背景パターン が含まれている画像&#10;&#10;自動的に生成された説明">
              <a:extLst>
                <a:ext uri="{FF2B5EF4-FFF2-40B4-BE49-F238E27FC236}">
                  <a16:creationId xmlns:a16="http://schemas.microsoft.com/office/drawing/2014/main" id="{CB3C5AB8-B7E2-7EF1-0F4F-B9B0160BC72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73949" y="9344036"/>
              <a:ext cx="510276" cy="504814"/>
            </a:xfrm>
            <a:prstGeom prst="rect">
              <a:avLst/>
            </a:prstGeom>
          </p:spPr>
        </p:pic>
        <p:sp>
          <p:nvSpPr>
            <p:cNvPr id="25" name="正方形/長方形 24">
              <a:extLst>
                <a:ext uri="{FF2B5EF4-FFF2-40B4-BE49-F238E27FC236}">
                  <a16:creationId xmlns:a16="http://schemas.microsoft.com/office/drawing/2014/main" id="{07F651BA-5668-252E-F482-0AFD8EFA6F30}"/>
                </a:ext>
              </a:extLst>
            </p:cNvPr>
            <p:cNvSpPr/>
            <p:nvPr/>
          </p:nvSpPr>
          <p:spPr>
            <a:xfrm>
              <a:off x="2573974" y="9270961"/>
              <a:ext cx="1340674" cy="646331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ja-JP" altLang="en-US" b="1" dirty="0">
                  <a:solidFill>
                    <a:prstClr val="black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彩の国</a:t>
              </a:r>
              <a:endParaRPr lang="en-US" altLang="ja-JP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algn="ctr"/>
              <a:r>
                <a:rPr lang="ja-JP" altLang="en-US" b="1" dirty="0">
                  <a:solidFill>
                    <a:prstClr val="black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埼玉県</a:t>
              </a:r>
              <a:endParaRPr lang="en-US" altLang="ja-JP" dirty="0">
                <a:solidFill>
                  <a:prstClr val="black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F4AD2E51-4543-3EDB-05C9-8D0BBFF92AEC}"/>
              </a:ext>
            </a:extLst>
          </p:cNvPr>
          <p:cNvSpPr/>
          <p:nvPr/>
        </p:nvSpPr>
        <p:spPr>
          <a:xfrm>
            <a:off x="1428653" y="9088626"/>
            <a:ext cx="1892329" cy="67710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1000" b="1" dirty="0">
                <a:solidFill>
                  <a:prstClr val="black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お問い合わせ</a:t>
            </a:r>
            <a:endParaRPr lang="en-US" altLang="ja-JP" sz="1000" b="1" dirty="0">
              <a:solidFill>
                <a:prstClr val="black"/>
              </a:solidFill>
              <a:effectLst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000" b="1" dirty="0">
                <a:solidFill>
                  <a:prstClr val="black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埼玉県</a:t>
            </a:r>
            <a:r>
              <a:rPr lang="ja-JP" altLang="en-US" sz="1000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みどり自然</a:t>
            </a:r>
            <a:r>
              <a:rPr lang="ja-JP" altLang="en-US" sz="1000" b="1" dirty="0">
                <a:solidFill>
                  <a:prstClr val="black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課</a:t>
            </a:r>
            <a:endParaRPr lang="en-US" altLang="ja-JP" sz="1000" b="1" dirty="0">
              <a:solidFill>
                <a:prstClr val="black"/>
              </a:solidFill>
              <a:effectLst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000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みどりの担い手・基金</a:t>
            </a:r>
            <a:r>
              <a:rPr lang="ja-JP" altLang="en-US" sz="1000" b="1" dirty="0">
                <a:solidFill>
                  <a:prstClr val="black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担当</a:t>
            </a:r>
            <a:endParaRPr lang="en-US" altLang="ja-JP" sz="1000" b="1" dirty="0">
              <a:solidFill>
                <a:prstClr val="black"/>
              </a:solidFill>
              <a:effectLst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en-US" altLang="ja-JP" sz="800" b="1" dirty="0">
                <a:solidFill>
                  <a:prstClr val="black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TEL</a:t>
            </a:r>
            <a:r>
              <a:rPr lang="ja-JP" altLang="en-US" sz="800" b="1" dirty="0">
                <a:solidFill>
                  <a:prstClr val="black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</a:t>
            </a:r>
            <a:r>
              <a:rPr lang="en-US" altLang="ja-JP" sz="800" b="1" dirty="0">
                <a:solidFill>
                  <a:prstClr val="black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048-830-</a:t>
            </a:r>
            <a:r>
              <a:rPr lang="ja-JP" altLang="en-US" sz="800" b="1" dirty="0">
                <a:solidFill>
                  <a:prstClr val="black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３１４９</a:t>
            </a:r>
            <a:endParaRPr lang="en-US" altLang="ja-JP" sz="800" b="1" dirty="0">
              <a:solidFill>
                <a:prstClr val="black"/>
              </a:solidFill>
              <a:effectLst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88BC720E-AB90-155F-3FBA-A4B67A2CA48D}"/>
              </a:ext>
            </a:extLst>
          </p:cNvPr>
          <p:cNvSpPr txBox="1"/>
          <p:nvPr/>
        </p:nvSpPr>
        <p:spPr>
          <a:xfrm>
            <a:off x="3218003" y="9086478"/>
            <a:ext cx="189232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dirty="0">
                <a:effectLst>
                  <a:glow rad="76200">
                    <a:prstClr val="white"/>
                  </a:glo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★詳細は県</a:t>
            </a:r>
            <a:r>
              <a:rPr lang="en-US" altLang="ja-JP" sz="1100" dirty="0">
                <a:effectLst>
                  <a:glow rad="76200">
                    <a:prstClr val="white"/>
                  </a:glo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WEB</a:t>
            </a:r>
            <a:r>
              <a:rPr lang="ja-JP" altLang="en-US" sz="1100" dirty="0">
                <a:effectLst>
                  <a:glow rad="76200">
                    <a:prstClr val="white"/>
                  </a:glo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ページを</a:t>
            </a:r>
            <a:endParaRPr lang="en-US" altLang="ja-JP" sz="1100" dirty="0">
              <a:effectLst>
                <a:glow rad="76200">
                  <a:prstClr val="white"/>
                </a:glo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100" dirty="0">
                <a:effectLst>
                  <a:glow rad="76200">
                    <a:prstClr val="white"/>
                  </a:glo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 ご覧ください➤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58E64E71-0930-186E-DECE-2E6437553F4A}"/>
              </a:ext>
            </a:extLst>
          </p:cNvPr>
          <p:cNvSpPr/>
          <p:nvPr/>
        </p:nvSpPr>
        <p:spPr>
          <a:xfrm>
            <a:off x="49683" y="6757029"/>
            <a:ext cx="6717236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defTabSz="914377">
              <a:defRPr/>
            </a:pPr>
            <a:r>
              <a:rPr lang="en-US" altLang="ja-JP" sz="1200" b="1" dirty="0">
                <a:effectLst>
                  <a:glow rad="76200">
                    <a:prstClr val="white"/>
                  </a:glo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sz="1200" b="1" dirty="0">
                <a:effectLst>
                  <a:glow rad="76200">
                    <a:prstClr val="white"/>
                  </a:glo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</a:t>
            </a:r>
            <a:r>
              <a:rPr lang="en-US" altLang="ja-JP" sz="1200" b="1" dirty="0">
                <a:effectLst>
                  <a:glow rad="76200">
                    <a:prstClr val="white"/>
                  </a:glo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8</a:t>
            </a:r>
            <a:r>
              <a:rPr lang="ja-JP" altLang="en-US" sz="1200" b="1" dirty="0">
                <a:effectLst>
                  <a:glow rad="76200">
                    <a:prstClr val="white"/>
                  </a:glo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</a:t>
            </a:r>
            <a:r>
              <a:rPr lang="en-US" altLang="ja-JP" sz="1200" b="1" dirty="0">
                <a:effectLst>
                  <a:glow rad="76200">
                    <a:prstClr val="white"/>
                  </a:glo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</a:t>
            </a:r>
            <a:r>
              <a:rPr lang="ja-JP" altLang="en-US" sz="1200" b="1" dirty="0">
                <a:effectLst>
                  <a:glow rad="76200">
                    <a:prstClr val="white"/>
                  </a:glo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</a:t>
            </a:r>
            <a:r>
              <a:rPr lang="en-US" altLang="ja-JP" sz="1200" b="1" dirty="0">
                <a:effectLst>
                  <a:glow rad="76200">
                    <a:prstClr val="white"/>
                  </a:glo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31</a:t>
            </a:r>
            <a:r>
              <a:rPr lang="ja-JP" altLang="en-US" sz="1200" b="1" dirty="0">
                <a:effectLst>
                  <a:glow rad="76200">
                    <a:prstClr val="white"/>
                  </a:glo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日以前に緑化計画届出書を提出した場合、当該計画に係る緑化完了報告書は</a:t>
            </a:r>
            <a:endParaRPr lang="en-US" altLang="ja-JP" sz="1200" b="1" dirty="0">
              <a:effectLst>
                <a:glow rad="76200">
                  <a:prstClr val="white"/>
                </a:glo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defTabSz="914377">
              <a:defRPr/>
            </a:pPr>
            <a:r>
              <a:rPr lang="ja-JP" altLang="en-US" sz="1200" b="1" dirty="0">
                <a:effectLst>
                  <a:glow rad="76200">
                    <a:prstClr val="white"/>
                  </a:glo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 従前の様式で提出いただいて構いません。</a:t>
            </a:r>
            <a:endParaRPr lang="en-US" altLang="ja-JP" sz="1200" b="1" dirty="0">
              <a:effectLst>
                <a:glow rad="76200">
                  <a:prstClr val="white"/>
                </a:glo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EB41E745-D259-4A3D-3465-1ABBAD6FC2C7}"/>
              </a:ext>
            </a:extLst>
          </p:cNvPr>
          <p:cNvSpPr/>
          <p:nvPr/>
        </p:nvSpPr>
        <p:spPr>
          <a:xfrm>
            <a:off x="596797" y="6474788"/>
            <a:ext cx="5623007" cy="31425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defTabSz="914377">
              <a:lnSpc>
                <a:spcPts val="2000"/>
              </a:lnSpc>
              <a:defRPr/>
            </a:pPr>
            <a:r>
              <a:rPr lang="ja-JP" altLang="en-US" sz="1600" b="1" dirty="0">
                <a:effectLst>
                  <a:glow rad="76200">
                    <a:prstClr val="white"/>
                  </a:glo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その他「維持管理の内容」の記入欄を追加しています。</a:t>
            </a:r>
            <a:endParaRPr lang="en-US" altLang="ja-JP" sz="1600" b="1" dirty="0">
              <a:effectLst>
                <a:glow rad="76200">
                  <a:prstClr val="white"/>
                </a:glo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F9AE927D-C132-6D23-F582-390D6580A41D}"/>
              </a:ext>
            </a:extLst>
          </p:cNvPr>
          <p:cNvGrpSpPr/>
          <p:nvPr/>
        </p:nvGrpSpPr>
        <p:grpSpPr>
          <a:xfrm>
            <a:off x="4854864" y="1334739"/>
            <a:ext cx="1746250" cy="1746250"/>
            <a:chOff x="4854864" y="1334739"/>
            <a:chExt cx="1746250" cy="1746250"/>
          </a:xfrm>
        </p:grpSpPr>
        <p:sp>
          <p:nvSpPr>
            <p:cNvPr id="27" name="楕円 26">
              <a:extLst>
                <a:ext uri="{FF2B5EF4-FFF2-40B4-BE49-F238E27FC236}">
                  <a16:creationId xmlns:a16="http://schemas.microsoft.com/office/drawing/2014/main" id="{B9D6FA82-D9E9-4594-C31C-437D875257D3}"/>
                </a:ext>
              </a:extLst>
            </p:cNvPr>
            <p:cNvSpPr/>
            <p:nvPr/>
          </p:nvSpPr>
          <p:spPr>
            <a:xfrm>
              <a:off x="4854864" y="1334739"/>
              <a:ext cx="1746250" cy="1746250"/>
            </a:xfrm>
            <a:prstGeom prst="ellipse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" name="楕円 5">
              <a:extLst>
                <a:ext uri="{FF2B5EF4-FFF2-40B4-BE49-F238E27FC236}">
                  <a16:creationId xmlns:a16="http://schemas.microsoft.com/office/drawing/2014/main" id="{B45F5ED3-E528-E66D-6135-A7B68635F257}"/>
                </a:ext>
              </a:extLst>
            </p:cNvPr>
            <p:cNvSpPr/>
            <p:nvPr/>
          </p:nvSpPr>
          <p:spPr>
            <a:xfrm>
              <a:off x="6114612" y="2122666"/>
              <a:ext cx="315734" cy="31573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0" name="テキスト ボックス 19">
              <a:extLst>
                <a:ext uri="{FF2B5EF4-FFF2-40B4-BE49-F238E27FC236}">
                  <a16:creationId xmlns:a16="http://schemas.microsoft.com/office/drawing/2014/main" id="{FB19EF6B-C08E-6B33-2260-B101F3618269}"/>
                </a:ext>
              </a:extLst>
            </p:cNvPr>
            <p:cNvSpPr txBox="1"/>
            <p:nvPr/>
          </p:nvSpPr>
          <p:spPr>
            <a:xfrm>
              <a:off x="5085995" y="1664638"/>
              <a:ext cx="1414170" cy="113877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b="1" dirty="0">
                  <a:solidFill>
                    <a:schemeClr val="bg1"/>
                  </a:solidFill>
                </a:rPr>
                <a:t>令和</a:t>
              </a:r>
              <a:r>
                <a:rPr lang="en-US" altLang="ja-JP" b="1" dirty="0">
                  <a:solidFill>
                    <a:schemeClr val="bg1"/>
                  </a:solidFill>
                </a:rPr>
                <a:t>8</a:t>
              </a:r>
              <a:r>
                <a:rPr lang="ja-JP" altLang="en-US" b="1" dirty="0">
                  <a:solidFill>
                    <a:schemeClr val="bg1"/>
                  </a:solidFill>
                </a:rPr>
                <a:t>年</a:t>
              </a:r>
              <a:endParaRPr lang="en-US" altLang="ja-JP" b="1" dirty="0">
                <a:solidFill>
                  <a:schemeClr val="bg1"/>
                </a:solidFill>
              </a:endParaRPr>
            </a:p>
            <a:p>
              <a:r>
                <a:rPr lang="en-US" altLang="ja-JP" sz="3200" b="1" dirty="0">
                  <a:solidFill>
                    <a:schemeClr val="bg1"/>
                  </a:solidFill>
                </a:rPr>
                <a:t>4</a:t>
              </a:r>
              <a:r>
                <a:rPr lang="ja-JP" altLang="en-US" b="1" dirty="0">
                  <a:solidFill>
                    <a:schemeClr val="bg1"/>
                  </a:solidFill>
                </a:rPr>
                <a:t>月</a:t>
              </a:r>
              <a:r>
                <a:rPr lang="en-US" altLang="ja-JP" sz="3200" b="1" dirty="0">
                  <a:solidFill>
                    <a:schemeClr val="bg1"/>
                  </a:solidFill>
                </a:rPr>
                <a:t>1</a:t>
              </a:r>
              <a:r>
                <a:rPr lang="ja-JP" altLang="en-US" b="1" dirty="0">
                  <a:solidFill>
                    <a:schemeClr val="bg1"/>
                  </a:solidFill>
                </a:rPr>
                <a:t>日 </a:t>
              </a:r>
              <a:r>
                <a:rPr lang="ja-JP" altLang="en-US" b="1" dirty="0">
                  <a:solidFill>
                    <a:schemeClr val="accent6"/>
                  </a:solidFill>
                </a:rPr>
                <a:t>水</a:t>
              </a:r>
              <a:endParaRPr lang="en-US" altLang="ja-JP" b="1" dirty="0">
                <a:solidFill>
                  <a:schemeClr val="accent6"/>
                </a:solidFill>
              </a:endParaRPr>
            </a:p>
            <a:p>
              <a:r>
                <a:rPr lang="ja-JP" altLang="en-US" b="1" dirty="0">
                  <a:solidFill>
                    <a:schemeClr val="bg1"/>
                  </a:solidFill>
                </a:rPr>
                <a:t>から</a:t>
              </a:r>
              <a:endParaRPr kumimoji="1" lang="ja-JP" altLang="en-US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8" name="グループ化 37">
            <a:extLst>
              <a:ext uri="{FF2B5EF4-FFF2-40B4-BE49-F238E27FC236}">
                <a16:creationId xmlns:a16="http://schemas.microsoft.com/office/drawing/2014/main" id="{84B2453B-FB76-4BEC-C3FA-AEB13B963C68}"/>
              </a:ext>
            </a:extLst>
          </p:cNvPr>
          <p:cNvGrpSpPr/>
          <p:nvPr/>
        </p:nvGrpSpPr>
        <p:grpSpPr>
          <a:xfrm>
            <a:off x="-20699" y="1047341"/>
            <a:ext cx="6858000" cy="552088"/>
            <a:chOff x="-20699" y="1047341"/>
            <a:chExt cx="6858000" cy="552088"/>
          </a:xfrm>
        </p:grpSpPr>
        <p:sp>
          <p:nvSpPr>
            <p:cNvPr id="3" name="正方形/長方形 2">
              <a:extLst>
                <a:ext uri="{FF2B5EF4-FFF2-40B4-BE49-F238E27FC236}">
                  <a16:creationId xmlns:a16="http://schemas.microsoft.com/office/drawing/2014/main" id="{379ECA8C-D673-CC1E-CB3C-C12937DEDA43}"/>
                </a:ext>
              </a:extLst>
            </p:cNvPr>
            <p:cNvSpPr/>
            <p:nvPr/>
          </p:nvSpPr>
          <p:spPr>
            <a:xfrm>
              <a:off x="-20699" y="1047341"/>
              <a:ext cx="6858000" cy="52322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marL="504000" marR="0" lvl="0" indent="0" algn="l" defTabSz="914377" rtl="0" eaLnBrk="1" fontAlgn="auto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ja-JP" altLang="en-US" sz="2800" b="1" dirty="0">
                  <a:effectLst>
                    <a:glow rad="76200">
                      <a:prstClr val="white"/>
                    </a:glow>
                  </a:effectLst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届出様式が新しくなります</a:t>
              </a:r>
              <a:endParaRPr lang="en-US" altLang="ja-JP" sz="2800" b="1" dirty="0">
                <a:effectLst>
                  <a:glow rad="76200">
                    <a:prstClr val="white"/>
                  </a:glo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grpSp>
          <p:nvGrpSpPr>
            <p:cNvPr id="36" name="グループ化 35">
              <a:extLst>
                <a:ext uri="{FF2B5EF4-FFF2-40B4-BE49-F238E27FC236}">
                  <a16:creationId xmlns:a16="http://schemas.microsoft.com/office/drawing/2014/main" id="{A43E5D02-0856-4A8D-B809-7E4E7228AE4D}"/>
                </a:ext>
              </a:extLst>
            </p:cNvPr>
            <p:cNvGrpSpPr/>
            <p:nvPr/>
          </p:nvGrpSpPr>
          <p:grpSpPr>
            <a:xfrm>
              <a:off x="24162" y="1052391"/>
              <a:ext cx="547038" cy="547038"/>
              <a:chOff x="24162" y="1052391"/>
              <a:chExt cx="547038" cy="547038"/>
            </a:xfrm>
          </p:grpSpPr>
          <p:sp>
            <p:nvSpPr>
              <p:cNvPr id="14" name="楕円 13">
                <a:extLst>
                  <a:ext uri="{FF2B5EF4-FFF2-40B4-BE49-F238E27FC236}">
                    <a16:creationId xmlns:a16="http://schemas.microsoft.com/office/drawing/2014/main" id="{C72B931C-F662-717E-4DD2-E18A30810B17}"/>
                  </a:ext>
                </a:extLst>
              </p:cNvPr>
              <p:cNvSpPr/>
              <p:nvPr/>
            </p:nvSpPr>
            <p:spPr>
              <a:xfrm>
                <a:off x="24162" y="1052391"/>
                <a:ext cx="547038" cy="547038"/>
              </a:xfrm>
              <a:prstGeom prst="ellipse">
                <a:avLst/>
              </a:prstGeom>
              <a:solidFill>
                <a:schemeClr val="accent6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9" name="テキスト ボックス 28">
                <a:extLst>
                  <a:ext uri="{FF2B5EF4-FFF2-40B4-BE49-F238E27FC236}">
                    <a16:creationId xmlns:a16="http://schemas.microsoft.com/office/drawing/2014/main" id="{3934FC74-A540-9ECA-0676-220634E5E6AC}"/>
                  </a:ext>
                </a:extLst>
              </p:cNvPr>
              <p:cNvSpPr txBox="1"/>
              <p:nvPr/>
            </p:nvSpPr>
            <p:spPr>
              <a:xfrm>
                <a:off x="101149" y="1068707"/>
                <a:ext cx="389850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ja-JP" sz="2800" b="1" dirty="0">
                    <a:solidFill>
                      <a:schemeClr val="bg1"/>
                    </a:solidFill>
                  </a:rPr>
                  <a:t>1</a:t>
                </a:r>
                <a:endParaRPr lang="ja-JP" altLang="en-US" sz="2800"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50" name="グループ化 49">
            <a:extLst>
              <a:ext uri="{FF2B5EF4-FFF2-40B4-BE49-F238E27FC236}">
                <a16:creationId xmlns:a16="http://schemas.microsoft.com/office/drawing/2014/main" id="{570A4A24-1F29-8DFB-B3EF-33161BB6097C}"/>
              </a:ext>
            </a:extLst>
          </p:cNvPr>
          <p:cNvGrpSpPr/>
          <p:nvPr/>
        </p:nvGrpSpPr>
        <p:grpSpPr>
          <a:xfrm>
            <a:off x="24162" y="7486963"/>
            <a:ext cx="6670313" cy="547038"/>
            <a:chOff x="24162" y="7291769"/>
            <a:chExt cx="6670313" cy="547038"/>
          </a:xfrm>
        </p:grpSpPr>
        <p:grpSp>
          <p:nvGrpSpPr>
            <p:cNvPr id="33" name="グループ化 32">
              <a:extLst>
                <a:ext uri="{FF2B5EF4-FFF2-40B4-BE49-F238E27FC236}">
                  <a16:creationId xmlns:a16="http://schemas.microsoft.com/office/drawing/2014/main" id="{9A8ED748-4C3B-6F39-0908-2744D4372B94}"/>
                </a:ext>
              </a:extLst>
            </p:cNvPr>
            <p:cNvGrpSpPr/>
            <p:nvPr/>
          </p:nvGrpSpPr>
          <p:grpSpPr>
            <a:xfrm>
              <a:off x="24162" y="7291769"/>
              <a:ext cx="547038" cy="547038"/>
              <a:chOff x="24162" y="7827780"/>
              <a:chExt cx="547038" cy="547038"/>
            </a:xfrm>
          </p:grpSpPr>
          <p:sp>
            <p:nvSpPr>
              <p:cNvPr id="22" name="楕円 21">
                <a:extLst>
                  <a:ext uri="{FF2B5EF4-FFF2-40B4-BE49-F238E27FC236}">
                    <a16:creationId xmlns:a16="http://schemas.microsoft.com/office/drawing/2014/main" id="{09CC40F0-8D5D-600E-0F0A-663A4D7A86FF}"/>
                  </a:ext>
                </a:extLst>
              </p:cNvPr>
              <p:cNvSpPr/>
              <p:nvPr/>
            </p:nvSpPr>
            <p:spPr>
              <a:xfrm>
                <a:off x="24162" y="7827780"/>
                <a:ext cx="547038" cy="547038"/>
              </a:xfrm>
              <a:prstGeom prst="ellipse">
                <a:avLst/>
              </a:prstGeom>
              <a:solidFill>
                <a:schemeClr val="accent6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1" name="テキスト ボックス 30">
                <a:extLst>
                  <a:ext uri="{FF2B5EF4-FFF2-40B4-BE49-F238E27FC236}">
                    <a16:creationId xmlns:a16="http://schemas.microsoft.com/office/drawing/2014/main" id="{8E02844C-877A-6EC1-B3CA-9A764CCAB535}"/>
                  </a:ext>
                </a:extLst>
              </p:cNvPr>
              <p:cNvSpPr txBox="1"/>
              <p:nvPr/>
            </p:nvSpPr>
            <p:spPr>
              <a:xfrm>
                <a:off x="101149" y="7839689"/>
                <a:ext cx="389850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ja-JP" sz="2800" b="1" dirty="0">
                    <a:solidFill>
                      <a:schemeClr val="bg1"/>
                    </a:solidFill>
                  </a:rPr>
                  <a:t>2</a:t>
                </a:r>
                <a:endParaRPr lang="ja-JP" altLang="en-US" sz="28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40" name="正方形/長方形 39">
              <a:extLst>
                <a:ext uri="{FF2B5EF4-FFF2-40B4-BE49-F238E27FC236}">
                  <a16:creationId xmlns:a16="http://schemas.microsoft.com/office/drawing/2014/main" id="{687D90D6-D6EC-7FF0-D28A-3AD25673491C}"/>
                </a:ext>
              </a:extLst>
            </p:cNvPr>
            <p:cNvSpPr/>
            <p:nvPr/>
          </p:nvSpPr>
          <p:spPr>
            <a:xfrm>
              <a:off x="24162" y="7333173"/>
              <a:ext cx="6670313" cy="46423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marL="504000" marR="0" lvl="0" indent="0" algn="l" defTabSz="914377" rtl="0" eaLnBrk="1" fontAlgn="auto" latinLnBrk="0" hangingPunct="1">
                <a:lnSpc>
                  <a:spcPts val="29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ja-JP" altLang="en-US" sz="2800" b="1" dirty="0">
                  <a:effectLst>
                    <a:glow rad="76200">
                      <a:prstClr val="white"/>
                    </a:glow>
                  </a:effectLst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緑化面積の算入方法を変更します</a:t>
              </a:r>
              <a:endParaRPr lang="en-US" altLang="ja-JP" sz="1600" b="1" dirty="0">
                <a:effectLst>
                  <a:glow rad="76200">
                    <a:prstClr val="white"/>
                  </a:glo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C401704D-AAEC-4388-FBEC-82B6581E2513}"/>
              </a:ext>
            </a:extLst>
          </p:cNvPr>
          <p:cNvSpPr/>
          <p:nvPr/>
        </p:nvSpPr>
        <p:spPr>
          <a:xfrm>
            <a:off x="1520825" y="5057395"/>
            <a:ext cx="3889375" cy="40995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0BACF7F3-6A95-0851-7A57-391A8C49A57C}"/>
              </a:ext>
            </a:extLst>
          </p:cNvPr>
          <p:cNvSpPr/>
          <p:nvPr/>
        </p:nvSpPr>
        <p:spPr>
          <a:xfrm>
            <a:off x="1520825" y="5522959"/>
            <a:ext cx="3889375" cy="9218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1CE43851-9D98-67DB-B310-F4F7C9AB1AFF}"/>
              </a:ext>
            </a:extLst>
          </p:cNvPr>
          <p:cNvSpPr txBox="1"/>
          <p:nvPr/>
        </p:nvSpPr>
        <p:spPr>
          <a:xfrm>
            <a:off x="4166765" y="3153374"/>
            <a:ext cx="2434349" cy="58477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effectLst>
                  <a:glow rad="76200">
                    <a:prstClr val="white"/>
                  </a:glo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維持管理者等の記入欄を新たに設けました。</a:t>
            </a:r>
          </a:p>
        </p:txBody>
      </p:sp>
      <p:cxnSp>
        <p:nvCxnSpPr>
          <p:cNvPr id="47" name="直線矢印コネクタ 46">
            <a:extLst>
              <a:ext uri="{FF2B5EF4-FFF2-40B4-BE49-F238E27FC236}">
                <a16:creationId xmlns:a16="http://schemas.microsoft.com/office/drawing/2014/main" id="{45BC5E9E-3212-0450-43F2-2C4BD12BFEAC}"/>
              </a:ext>
            </a:extLst>
          </p:cNvPr>
          <p:cNvCxnSpPr>
            <a:cxnSpLocks/>
          </p:cNvCxnSpPr>
          <p:nvPr/>
        </p:nvCxnSpPr>
        <p:spPr>
          <a:xfrm flipH="1">
            <a:off x="5408190" y="3761774"/>
            <a:ext cx="1091975" cy="192125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69960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5936A899-025A-4B90-86BF-FED11E449AFF}" vid="{96D2146A-40FA-40D5-842E-AB4538854C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1614</TotalTime>
  <Words>172</Words>
  <Application>Microsoft Office PowerPoint</Application>
  <PresentationFormat>A4 210 x 297 mm</PresentationFormat>
  <Paragraphs>26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BIZ UDPゴシック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菊池裕亮</dc:creator>
  <cp:lastModifiedBy>佐々木 雅之（みどり自然課）</cp:lastModifiedBy>
  <cp:revision>134</cp:revision>
  <cp:lastPrinted>2026-03-17T08:44:20Z</cp:lastPrinted>
  <dcterms:created xsi:type="dcterms:W3CDTF">2023-09-07T11:40:03Z</dcterms:created>
  <dcterms:modified xsi:type="dcterms:W3CDTF">2026-03-24T05:34:22Z</dcterms:modified>
</cp:coreProperties>
</file>