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6858000" cy="9906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00" d="100"/>
          <a:sy n="100" d="100"/>
        </p:scale>
        <p:origin x="1734"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7FD04A-18A0-489F-9B0C-B9335454FA5C}"/>
              </a:ext>
            </a:extLst>
          </p:cNvPr>
          <p:cNvSpPr>
            <a:spLocks noGrp="1"/>
          </p:cNvSpPr>
          <p:nvPr>
            <p:ph type="ctrTitle"/>
          </p:nvPr>
        </p:nvSpPr>
        <p:spPr>
          <a:xfrm>
            <a:off x="857250" y="1621191"/>
            <a:ext cx="5143500" cy="3448756"/>
          </a:xfrm>
        </p:spPr>
        <p:txBody>
          <a:bodyPr anchor="b"/>
          <a:lstStyle>
            <a:lvl1pPr algn="ctr">
              <a:defRPr sz="8666"/>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9664E29-FB01-4E51-8397-3544C3545B3E}"/>
              </a:ext>
            </a:extLst>
          </p:cNvPr>
          <p:cNvSpPr>
            <a:spLocks noGrp="1"/>
          </p:cNvSpPr>
          <p:nvPr>
            <p:ph type="subTitle" idx="1"/>
          </p:nvPr>
        </p:nvSpPr>
        <p:spPr>
          <a:xfrm>
            <a:off x="857250" y="5202944"/>
            <a:ext cx="5143500"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6F101E0-723A-4AB3-B797-91B660131065}"/>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5" name="フッター プレースホルダー 4">
            <a:extLst>
              <a:ext uri="{FF2B5EF4-FFF2-40B4-BE49-F238E27FC236}">
                <a16:creationId xmlns:a16="http://schemas.microsoft.com/office/drawing/2014/main" id="{71070726-EB3C-441F-BF43-FCF7EBFA4A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D3F503-4340-4872-8374-1E43BF870105}"/>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67195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34C595-1BA9-4225-81ED-746D3EF9222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E193037-2E63-4720-94A4-D0DE6586465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0CE0327-87C6-4B82-80B4-3AC428EAB9A1}"/>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5" name="フッター プレースホルダー 4">
            <a:extLst>
              <a:ext uri="{FF2B5EF4-FFF2-40B4-BE49-F238E27FC236}">
                <a16:creationId xmlns:a16="http://schemas.microsoft.com/office/drawing/2014/main" id="{96D50F76-ED95-4B48-A299-8256408BA86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C2A3D4A-40B7-4591-9594-7454205D0B3C}"/>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2404233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56636C0-9437-44A7-A03F-C68F37A907B1}"/>
              </a:ext>
            </a:extLst>
          </p:cNvPr>
          <p:cNvSpPr>
            <a:spLocks noGrp="1"/>
          </p:cNvSpPr>
          <p:nvPr>
            <p:ph type="title" orient="vert"/>
          </p:nvPr>
        </p:nvSpPr>
        <p:spPr>
          <a:xfrm>
            <a:off x="4907756" y="527403"/>
            <a:ext cx="1478756" cy="839487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46BA3EF-346F-4B9B-BC35-0BBD8C223D34}"/>
              </a:ext>
            </a:extLst>
          </p:cNvPr>
          <p:cNvSpPr>
            <a:spLocks noGrp="1"/>
          </p:cNvSpPr>
          <p:nvPr>
            <p:ph type="body" orient="vert" idx="1"/>
          </p:nvPr>
        </p:nvSpPr>
        <p:spPr>
          <a:xfrm>
            <a:off x="471487" y="527403"/>
            <a:ext cx="4350544" cy="839487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C8AB670-BC21-4B48-B451-0A535032A671}"/>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5" name="フッター プレースホルダー 4">
            <a:extLst>
              <a:ext uri="{FF2B5EF4-FFF2-40B4-BE49-F238E27FC236}">
                <a16:creationId xmlns:a16="http://schemas.microsoft.com/office/drawing/2014/main" id="{54448762-75DD-444D-8F56-16107761F2F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B99C015-D6B0-49AF-B73A-62E764C4D877}"/>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1180642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1308E2-D300-40EE-BC23-5CFB595666F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89CED2C-EC29-4819-839F-75A3F127BE4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28CC9C-E606-47DD-B831-B026B45548D4}"/>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5" name="フッター プレースホルダー 4">
            <a:extLst>
              <a:ext uri="{FF2B5EF4-FFF2-40B4-BE49-F238E27FC236}">
                <a16:creationId xmlns:a16="http://schemas.microsoft.com/office/drawing/2014/main" id="{5228A837-EB31-4C80-A466-6134F8B1AD7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C4347DB-590D-4DED-AA65-7128A1204943}"/>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2888309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C33AD2-BCAC-4A7E-AA02-B05EBD30EFDD}"/>
              </a:ext>
            </a:extLst>
          </p:cNvPr>
          <p:cNvSpPr>
            <a:spLocks noGrp="1"/>
          </p:cNvSpPr>
          <p:nvPr>
            <p:ph type="title"/>
          </p:nvPr>
        </p:nvSpPr>
        <p:spPr>
          <a:xfrm>
            <a:off x="467916" y="2469622"/>
            <a:ext cx="5915025" cy="4120620"/>
          </a:xfrm>
        </p:spPr>
        <p:txBody>
          <a:bodyPr anchor="b"/>
          <a:lstStyle>
            <a:lvl1pPr>
              <a:defRPr sz="8666"/>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6901793-AEC5-460B-A8BD-C0F7A29CC470}"/>
              </a:ext>
            </a:extLst>
          </p:cNvPr>
          <p:cNvSpPr>
            <a:spLocks noGrp="1"/>
          </p:cNvSpPr>
          <p:nvPr>
            <p:ph type="body" idx="1"/>
          </p:nvPr>
        </p:nvSpPr>
        <p:spPr>
          <a:xfrm>
            <a:off x="467916" y="6629225"/>
            <a:ext cx="5915025" cy="2166937"/>
          </a:xfrm>
        </p:spPr>
        <p:txBody>
          <a:bodyPr/>
          <a:lstStyle>
            <a:lvl1pPr marL="0" indent="0">
              <a:buNone/>
              <a:defRPr sz="3467">
                <a:solidFill>
                  <a:schemeClr val="tx1">
                    <a:tint val="75000"/>
                  </a:schemeClr>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9F1F246-1096-49CC-A705-02B7F19666C2}"/>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5" name="フッター プレースホルダー 4">
            <a:extLst>
              <a:ext uri="{FF2B5EF4-FFF2-40B4-BE49-F238E27FC236}">
                <a16:creationId xmlns:a16="http://schemas.microsoft.com/office/drawing/2014/main" id="{0715800F-8488-430F-97F2-9EFA49225F0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998756-3894-4860-A291-D5FB2303E5EA}"/>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217644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C962B9-CEA3-4FB2-AE92-3FD33070FDE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9C22E5C-DC87-4E67-A73A-E447B6233F5F}"/>
              </a:ext>
            </a:extLst>
          </p:cNvPr>
          <p:cNvSpPr>
            <a:spLocks noGrp="1"/>
          </p:cNvSpPr>
          <p:nvPr>
            <p:ph sz="half" idx="1"/>
          </p:nvPr>
        </p:nvSpPr>
        <p:spPr>
          <a:xfrm>
            <a:off x="471488"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BDA7400-0042-46E1-8905-F162AFF4C9EC}"/>
              </a:ext>
            </a:extLst>
          </p:cNvPr>
          <p:cNvSpPr>
            <a:spLocks noGrp="1"/>
          </p:cNvSpPr>
          <p:nvPr>
            <p:ph sz="half" idx="2"/>
          </p:nvPr>
        </p:nvSpPr>
        <p:spPr>
          <a:xfrm>
            <a:off x="3471863"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29E2147-5C93-4363-9D77-4A0F8483864E}"/>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6" name="フッター プレースホルダー 5">
            <a:extLst>
              <a:ext uri="{FF2B5EF4-FFF2-40B4-BE49-F238E27FC236}">
                <a16:creationId xmlns:a16="http://schemas.microsoft.com/office/drawing/2014/main" id="{41808C88-8887-4563-827E-8ED4E6A889D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7575965-E2FD-4A5D-86D8-AB04D6ACB428}"/>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333461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E76330-E323-4C35-92ED-B11E1E33A38B}"/>
              </a:ext>
            </a:extLst>
          </p:cNvPr>
          <p:cNvSpPr>
            <a:spLocks noGrp="1"/>
          </p:cNvSpPr>
          <p:nvPr>
            <p:ph type="title"/>
          </p:nvPr>
        </p:nvSpPr>
        <p:spPr>
          <a:xfrm>
            <a:off x="472381" y="527404"/>
            <a:ext cx="5915025" cy="1914702"/>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0029845-246D-4568-929E-1ADA4A7E72B6}"/>
              </a:ext>
            </a:extLst>
          </p:cNvPr>
          <p:cNvSpPr>
            <a:spLocks noGrp="1"/>
          </p:cNvSpPr>
          <p:nvPr>
            <p:ph type="body" idx="1"/>
          </p:nvPr>
        </p:nvSpPr>
        <p:spPr>
          <a:xfrm>
            <a:off x="472381" y="2428347"/>
            <a:ext cx="2901255"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3283E11-C6FA-42A1-A0BD-31DA76E50458}"/>
              </a:ext>
            </a:extLst>
          </p:cNvPr>
          <p:cNvSpPr>
            <a:spLocks noGrp="1"/>
          </p:cNvSpPr>
          <p:nvPr>
            <p:ph sz="half" idx="2"/>
          </p:nvPr>
        </p:nvSpPr>
        <p:spPr>
          <a:xfrm>
            <a:off x="472381" y="3618442"/>
            <a:ext cx="2901255"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DEFFCC6-98EC-4677-828B-6AAEC291F142}"/>
              </a:ext>
            </a:extLst>
          </p:cNvPr>
          <p:cNvSpPr>
            <a:spLocks noGrp="1"/>
          </p:cNvSpPr>
          <p:nvPr>
            <p:ph type="body" sz="quarter" idx="3"/>
          </p:nvPr>
        </p:nvSpPr>
        <p:spPr>
          <a:xfrm>
            <a:off x="3471863" y="2428347"/>
            <a:ext cx="2915543"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089E09A-0DA0-4684-A2D0-F6D45C591F87}"/>
              </a:ext>
            </a:extLst>
          </p:cNvPr>
          <p:cNvSpPr>
            <a:spLocks noGrp="1"/>
          </p:cNvSpPr>
          <p:nvPr>
            <p:ph sz="quarter" idx="4"/>
          </p:nvPr>
        </p:nvSpPr>
        <p:spPr>
          <a:xfrm>
            <a:off x="3471863" y="3618442"/>
            <a:ext cx="2915543"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0C4CD6A-C4D5-431D-8D3B-85A535D8C91C}"/>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8" name="フッター プレースホルダー 7">
            <a:extLst>
              <a:ext uri="{FF2B5EF4-FFF2-40B4-BE49-F238E27FC236}">
                <a16:creationId xmlns:a16="http://schemas.microsoft.com/office/drawing/2014/main" id="{16327FEE-6417-4607-A6D4-FD871C5772B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80463C6-01CC-4287-82EE-4C9BAD0B136B}"/>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3387114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EAD1CA-CE5E-4CAD-9EBB-23040145918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A82A0C6-ED2F-4FDA-A914-E68546E7B0F6}"/>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4" name="フッター プレースホルダー 3">
            <a:extLst>
              <a:ext uri="{FF2B5EF4-FFF2-40B4-BE49-F238E27FC236}">
                <a16:creationId xmlns:a16="http://schemas.microsoft.com/office/drawing/2014/main" id="{F4F49336-6614-483E-8201-F0D74766AF0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251CAC4-2D21-4775-999B-EB6754D5FD26}"/>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3063473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5BE2251-7DC3-4E06-812B-61406AB75958}"/>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3" name="フッター プレースホルダー 2">
            <a:extLst>
              <a:ext uri="{FF2B5EF4-FFF2-40B4-BE49-F238E27FC236}">
                <a16:creationId xmlns:a16="http://schemas.microsoft.com/office/drawing/2014/main" id="{EDB65BBB-B583-488A-91B9-70B5DC86EF8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C9630BE-14D0-4F60-BAA4-E694F74E7029}"/>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2315787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4CB0C7-6520-449F-90A6-B8EFCB940BA0}"/>
              </a:ext>
            </a:extLst>
          </p:cNvPr>
          <p:cNvSpPr>
            <a:spLocks noGrp="1"/>
          </p:cNvSpPr>
          <p:nvPr>
            <p:ph type="title"/>
          </p:nvPr>
        </p:nvSpPr>
        <p:spPr>
          <a:xfrm>
            <a:off x="472381" y="660400"/>
            <a:ext cx="2211883" cy="2311400"/>
          </a:xfrm>
        </p:spPr>
        <p:txBody>
          <a:bodyPr anchor="b"/>
          <a:lstStyle>
            <a:lvl1pPr>
              <a:defRPr sz="4622"/>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227B4A6-9328-44D7-9AE0-F99D21AEC189}"/>
              </a:ext>
            </a:extLst>
          </p:cNvPr>
          <p:cNvSpPr>
            <a:spLocks noGrp="1"/>
          </p:cNvSpPr>
          <p:nvPr>
            <p:ph idx="1"/>
          </p:nvPr>
        </p:nvSpPr>
        <p:spPr>
          <a:xfrm>
            <a:off x="2915543" y="1426281"/>
            <a:ext cx="3471863"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B7A37762-B408-430B-80F5-9C3E306A04F1}"/>
              </a:ext>
            </a:extLst>
          </p:cNvPr>
          <p:cNvSpPr>
            <a:spLocks noGrp="1"/>
          </p:cNvSpPr>
          <p:nvPr>
            <p:ph type="body" sz="half" idx="2"/>
          </p:nvPr>
        </p:nvSpPr>
        <p:spPr>
          <a:xfrm>
            <a:off x="472381" y="2971800"/>
            <a:ext cx="2211883"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D46E5FF-E7C6-4D54-A203-863CA8F9B0D3}"/>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6" name="フッター プレースホルダー 5">
            <a:extLst>
              <a:ext uri="{FF2B5EF4-FFF2-40B4-BE49-F238E27FC236}">
                <a16:creationId xmlns:a16="http://schemas.microsoft.com/office/drawing/2014/main" id="{D3C363C0-41C3-4E47-A3E2-98DFE2ACBD6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F1832B9-997B-4DEB-8589-BAF7F5E99B3F}"/>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80738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3817E2-EC18-4D28-90C8-3529B3A34AEA}"/>
              </a:ext>
            </a:extLst>
          </p:cNvPr>
          <p:cNvSpPr>
            <a:spLocks noGrp="1"/>
          </p:cNvSpPr>
          <p:nvPr>
            <p:ph type="title"/>
          </p:nvPr>
        </p:nvSpPr>
        <p:spPr>
          <a:xfrm>
            <a:off x="472381" y="660400"/>
            <a:ext cx="2211883" cy="2311400"/>
          </a:xfrm>
        </p:spPr>
        <p:txBody>
          <a:bodyPr anchor="b"/>
          <a:lstStyle>
            <a:lvl1pPr>
              <a:defRPr sz="4622"/>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8D12806-0E40-4D20-B113-35031BC1B7A9}"/>
              </a:ext>
            </a:extLst>
          </p:cNvPr>
          <p:cNvSpPr>
            <a:spLocks noGrp="1"/>
          </p:cNvSpPr>
          <p:nvPr>
            <p:ph type="pic" idx="1"/>
          </p:nvPr>
        </p:nvSpPr>
        <p:spPr>
          <a:xfrm>
            <a:off x="2915543" y="1426281"/>
            <a:ext cx="3471863" cy="7039681"/>
          </a:xfrm>
        </p:spPr>
        <p:txBody>
          <a:bodyPr/>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97A2C49F-C360-45E1-9BF0-4F03AEF9A107}"/>
              </a:ext>
            </a:extLst>
          </p:cNvPr>
          <p:cNvSpPr>
            <a:spLocks noGrp="1"/>
          </p:cNvSpPr>
          <p:nvPr>
            <p:ph type="body" sz="half" idx="2"/>
          </p:nvPr>
        </p:nvSpPr>
        <p:spPr>
          <a:xfrm>
            <a:off x="472381" y="2971800"/>
            <a:ext cx="2211883"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6BA7A66-080F-4269-AFB2-6EA094139782}"/>
              </a:ext>
            </a:extLst>
          </p:cNvPr>
          <p:cNvSpPr>
            <a:spLocks noGrp="1"/>
          </p:cNvSpPr>
          <p:nvPr>
            <p:ph type="dt" sz="half" idx="10"/>
          </p:nvPr>
        </p:nvSpPr>
        <p:spPr/>
        <p:txBody>
          <a:bodyPr/>
          <a:lstStyle/>
          <a:p>
            <a:fld id="{F638C196-BC10-466A-9D5C-7229EFAA9194}" type="datetimeFigureOut">
              <a:rPr kumimoji="1" lang="ja-JP" altLang="en-US" smtClean="0"/>
              <a:t>2025/11/24</a:t>
            </a:fld>
            <a:endParaRPr kumimoji="1" lang="ja-JP" altLang="en-US"/>
          </a:p>
        </p:txBody>
      </p:sp>
      <p:sp>
        <p:nvSpPr>
          <p:cNvPr id="6" name="フッター プレースホルダー 5">
            <a:extLst>
              <a:ext uri="{FF2B5EF4-FFF2-40B4-BE49-F238E27FC236}">
                <a16:creationId xmlns:a16="http://schemas.microsoft.com/office/drawing/2014/main" id="{E43AB26B-7F0B-445F-8D72-6E6B04E964F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8A5575E-637C-4C15-8B82-803891908CA0}"/>
              </a:ext>
            </a:extLst>
          </p:cNvPr>
          <p:cNvSpPr>
            <a:spLocks noGrp="1"/>
          </p:cNvSpPr>
          <p:nvPr>
            <p:ph type="sldNum" sz="quarter" idx="12"/>
          </p:nvPr>
        </p:nvSpPr>
        <p:spPr/>
        <p:txBody>
          <a:body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122611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54B6946-4B3D-45B8-8351-27F69D28C912}"/>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2A4EF19-D0E2-4DFA-BA48-FB47C8FB8906}"/>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AC4BA6E-EDC1-440C-A77E-250FA4FFEB97}"/>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F638C196-BC10-466A-9D5C-7229EFAA9194}" type="datetimeFigureOut">
              <a:rPr kumimoji="1" lang="ja-JP" altLang="en-US" smtClean="0"/>
              <a:t>2025/11/24</a:t>
            </a:fld>
            <a:endParaRPr kumimoji="1" lang="ja-JP" altLang="en-US"/>
          </a:p>
        </p:txBody>
      </p:sp>
      <p:sp>
        <p:nvSpPr>
          <p:cNvPr id="5" name="フッター プレースホルダー 4">
            <a:extLst>
              <a:ext uri="{FF2B5EF4-FFF2-40B4-BE49-F238E27FC236}">
                <a16:creationId xmlns:a16="http://schemas.microsoft.com/office/drawing/2014/main" id="{DEA9C7D9-9BC1-406A-A430-B1105C629422}"/>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41D0766-117F-47DE-96BF-B47BD4F53119}"/>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A67B06D4-A385-4CEB-881E-C27D4A13B595}" type="slidenum">
              <a:rPr kumimoji="1" lang="ja-JP" altLang="en-US" smtClean="0"/>
              <a:t>‹#›</a:t>
            </a:fld>
            <a:endParaRPr kumimoji="1" lang="ja-JP" altLang="en-US"/>
          </a:p>
        </p:txBody>
      </p:sp>
    </p:spTree>
    <p:extLst>
      <p:ext uri="{BB962C8B-B14F-4D97-AF65-F5344CB8AC3E}">
        <p14:creationId xmlns:p14="http://schemas.microsoft.com/office/powerpoint/2010/main" val="4106924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320759" rtl="0" eaLnBrk="1" latinLnBrk="0" hangingPunct="1">
        <a:lnSpc>
          <a:spcPct val="90000"/>
        </a:lnSpc>
        <a:spcBef>
          <a:spcPct val="0"/>
        </a:spcBef>
        <a:buNone/>
        <a:defRPr kumimoji="1"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kumimoji="1"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kumimoji="1"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kumimoji="1"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9pPr>
    </p:bodyStyle>
    <p:otherStyle>
      <a:defPPr>
        <a:defRPr lang="ja-JP"/>
      </a:defPPr>
      <a:lvl1pPr marL="0" algn="l" defTabSz="1320759" rtl="0" eaLnBrk="1" latinLnBrk="0" hangingPunct="1">
        <a:defRPr kumimoji="1" sz="2600" kern="1200">
          <a:solidFill>
            <a:schemeClr val="tx1"/>
          </a:solidFill>
          <a:latin typeface="+mn-lt"/>
          <a:ea typeface="+mn-ea"/>
          <a:cs typeface="+mn-cs"/>
        </a:defRPr>
      </a:lvl1pPr>
      <a:lvl2pPr marL="660380" algn="l" defTabSz="1320759" rtl="0" eaLnBrk="1" latinLnBrk="0" hangingPunct="1">
        <a:defRPr kumimoji="1" sz="2600" kern="1200">
          <a:solidFill>
            <a:schemeClr val="tx1"/>
          </a:solidFill>
          <a:latin typeface="+mn-lt"/>
          <a:ea typeface="+mn-ea"/>
          <a:cs typeface="+mn-cs"/>
        </a:defRPr>
      </a:lvl2pPr>
      <a:lvl3pPr marL="1320759" algn="l" defTabSz="1320759" rtl="0" eaLnBrk="1" latinLnBrk="0" hangingPunct="1">
        <a:defRPr kumimoji="1" sz="2600" kern="1200">
          <a:solidFill>
            <a:schemeClr val="tx1"/>
          </a:solidFill>
          <a:latin typeface="+mn-lt"/>
          <a:ea typeface="+mn-ea"/>
          <a:cs typeface="+mn-cs"/>
        </a:defRPr>
      </a:lvl3pPr>
      <a:lvl4pPr marL="1981139" algn="l" defTabSz="1320759" rtl="0" eaLnBrk="1" latinLnBrk="0" hangingPunct="1">
        <a:defRPr kumimoji="1" sz="2600" kern="1200">
          <a:solidFill>
            <a:schemeClr val="tx1"/>
          </a:solidFill>
          <a:latin typeface="+mn-lt"/>
          <a:ea typeface="+mn-ea"/>
          <a:cs typeface="+mn-cs"/>
        </a:defRPr>
      </a:lvl4pPr>
      <a:lvl5pPr marL="2641519" algn="l" defTabSz="1320759" rtl="0" eaLnBrk="1" latinLnBrk="0" hangingPunct="1">
        <a:defRPr kumimoji="1" sz="2600" kern="1200">
          <a:solidFill>
            <a:schemeClr val="tx1"/>
          </a:solidFill>
          <a:latin typeface="+mn-lt"/>
          <a:ea typeface="+mn-ea"/>
          <a:cs typeface="+mn-cs"/>
        </a:defRPr>
      </a:lvl5pPr>
      <a:lvl6pPr marL="3301898" algn="l" defTabSz="1320759" rtl="0" eaLnBrk="1" latinLnBrk="0" hangingPunct="1">
        <a:defRPr kumimoji="1" sz="2600" kern="1200">
          <a:solidFill>
            <a:schemeClr val="tx1"/>
          </a:solidFill>
          <a:latin typeface="+mn-lt"/>
          <a:ea typeface="+mn-ea"/>
          <a:cs typeface="+mn-cs"/>
        </a:defRPr>
      </a:lvl6pPr>
      <a:lvl7pPr marL="3962278" algn="l" defTabSz="1320759" rtl="0" eaLnBrk="1" latinLnBrk="0" hangingPunct="1">
        <a:defRPr kumimoji="1" sz="2600" kern="1200">
          <a:solidFill>
            <a:schemeClr val="tx1"/>
          </a:solidFill>
          <a:latin typeface="+mn-lt"/>
          <a:ea typeface="+mn-ea"/>
          <a:cs typeface="+mn-cs"/>
        </a:defRPr>
      </a:lvl7pPr>
      <a:lvl8pPr marL="4622658" algn="l" defTabSz="1320759" rtl="0" eaLnBrk="1" latinLnBrk="0" hangingPunct="1">
        <a:defRPr kumimoji="1" sz="2600" kern="1200">
          <a:solidFill>
            <a:schemeClr val="tx1"/>
          </a:solidFill>
          <a:latin typeface="+mn-lt"/>
          <a:ea typeface="+mn-ea"/>
          <a:cs typeface="+mn-cs"/>
        </a:defRPr>
      </a:lvl8pPr>
      <a:lvl9pPr marL="5283037" algn="l" defTabSz="1320759" rtl="0" eaLnBrk="1" latinLnBrk="0" hangingPunct="1">
        <a:defRPr kumimoji="1"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DA85EB-6798-4AE2-A2FE-7621E7925263}"/>
              </a:ext>
            </a:extLst>
          </p:cNvPr>
          <p:cNvSpPr>
            <a:spLocks noGrp="1"/>
          </p:cNvSpPr>
          <p:nvPr>
            <p:ph type="title"/>
          </p:nvPr>
        </p:nvSpPr>
        <p:spPr>
          <a:xfrm>
            <a:off x="234948" y="524256"/>
            <a:ext cx="6388100" cy="1200329"/>
          </a:xfrm>
        </p:spPr>
        <p:style>
          <a:lnRef idx="2">
            <a:schemeClr val="accent6"/>
          </a:lnRef>
          <a:fillRef idx="1">
            <a:schemeClr val="lt1"/>
          </a:fillRef>
          <a:effectRef idx="0">
            <a:schemeClr val="accent6"/>
          </a:effectRef>
          <a:fontRef idx="minor">
            <a:schemeClr val="dk1"/>
          </a:fontRef>
        </p:style>
        <p:txBody>
          <a:bodyPr>
            <a:spAutoFit/>
          </a:bodyPr>
          <a:lstStyle/>
          <a:p>
            <a:pPr>
              <a:lnSpc>
                <a:spcPct val="100000"/>
              </a:lnSpc>
              <a:spcBef>
                <a:spcPts val="0"/>
              </a:spcBef>
            </a:pPr>
            <a:r>
              <a:rPr kumimoji="1" lang="ja-JP" altLang="en-US" sz="2400" dirty="0"/>
              <a:t>補助事業にかかる経理処理が</a:t>
            </a:r>
            <a:br>
              <a:rPr kumimoji="1" lang="en-US" altLang="ja-JP" sz="2400" dirty="0"/>
            </a:br>
            <a:r>
              <a:rPr kumimoji="1" lang="ja-JP" altLang="en-US" sz="2400" u="sng" dirty="0"/>
              <a:t>二期以上の消費税課税期間にまたがる場合</a:t>
            </a:r>
            <a:r>
              <a:rPr kumimoji="1" lang="ja-JP" altLang="en-US" sz="2400" dirty="0"/>
              <a:t>は</a:t>
            </a:r>
            <a:br>
              <a:rPr kumimoji="1" lang="en-US" altLang="ja-JP" sz="2400" dirty="0"/>
            </a:br>
            <a:r>
              <a:rPr kumimoji="1" lang="ja-JP" altLang="en-US" sz="2400" dirty="0"/>
              <a:t>提出書類にご注意ください</a:t>
            </a:r>
          </a:p>
        </p:txBody>
      </p:sp>
      <p:sp>
        <p:nvSpPr>
          <p:cNvPr id="3" name="コンテンツ プレースホルダー 2">
            <a:extLst>
              <a:ext uri="{FF2B5EF4-FFF2-40B4-BE49-F238E27FC236}">
                <a16:creationId xmlns:a16="http://schemas.microsoft.com/office/drawing/2014/main" id="{9B978973-D9B8-43BC-9C05-FC09F5EA58BB}"/>
              </a:ext>
            </a:extLst>
          </p:cNvPr>
          <p:cNvSpPr>
            <a:spLocks noGrp="1"/>
          </p:cNvSpPr>
          <p:nvPr>
            <p:ph idx="1"/>
          </p:nvPr>
        </p:nvSpPr>
        <p:spPr>
          <a:xfrm>
            <a:off x="152397" y="2180854"/>
            <a:ext cx="6553200" cy="7584938"/>
          </a:xfrm>
        </p:spPr>
        <p:txBody>
          <a:bodyPr>
            <a:normAutofit/>
          </a:bodyPr>
          <a:lstStyle/>
          <a:p>
            <a:pPr marL="0" indent="0">
              <a:lnSpc>
                <a:spcPct val="150000"/>
              </a:lnSpc>
              <a:spcBef>
                <a:spcPts val="2400"/>
              </a:spcBef>
              <a:buNone/>
            </a:pPr>
            <a:r>
              <a:rPr lang="ja-JP" altLang="en-US" sz="1600" dirty="0">
                <a:latin typeface="ＭＳ 明朝" panose="02020609040205080304" pitchFamily="17" charset="-128"/>
                <a:ea typeface="ＭＳ 明朝" panose="02020609040205080304" pitchFamily="17" charset="-128"/>
              </a:rPr>
              <a:t>　補助対象経費が２期以上の消費税課税期間で経理処理されている場合は、それぞれの課税期間にかかる要返還相当額計算書と消費税及び地方消費税の申告書（以下「消費税申告書」という。）の写しを提出してください。</a:t>
            </a:r>
            <a:endParaRPr lang="en-US" altLang="ja-JP" sz="1600" dirty="0">
              <a:latin typeface="ＭＳ 明朝" panose="02020609040205080304" pitchFamily="17" charset="-128"/>
              <a:ea typeface="ＭＳ 明朝" panose="02020609040205080304" pitchFamily="17" charset="-128"/>
            </a:endParaRPr>
          </a:p>
          <a:p>
            <a:pPr marL="0" indent="0">
              <a:buNone/>
            </a:pPr>
            <a:endParaRPr lang="en-US" altLang="ja-JP" sz="1600" dirty="0">
              <a:latin typeface="ＭＳ 明朝" panose="02020609040205080304" pitchFamily="17" charset="-128"/>
              <a:ea typeface="ＭＳ 明朝" panose="02020609040205080304" pitchFamily="17" charset="-128"/>
            </a:endParaRPr>
          </a:p>
          <a:p>
            <a:pPr marL="0" indent="0">
              <a:buNone/>
            </a:pPr>
            <a:endParaRPr lang="en-US" altLang="ja-JP" sz="1600" dirty="0">
              <a:latin typeface="ＭＳ 明朝" panose="02020609040205080304" pitchFamily="17" charset="-128"/>
              <a:ea typeface="ＭＳ 明朝" panose="02020609040205080304" pitchFamily="17" charset="-128"/>
            </a:endParaRPr>
          </a:p>
          <a:p>
            <a:pPr marL="0" indent="0">
              <a:buNone/>
            </a:pPr>
            <a:endParaRPr lang="en-US" altLang="ja-JP" sz="1600" dirty="0">
              <a:latin typeface="ＭＳ 明朝" panose="02020609040205080304" pitchFamily="17" charset="-128"/>
              <a:ea typeface="ＭＳ 明朝" panose="02020609040205080304" pitchFamily="17" charset="-128"/>
            </a:endParaRPr>
          </a:p>
          <a:p>
            <a:pPr marL="0" indent="0">
              <a:buNone/>
            </a:pPr>
            <a:endParaRPr lang="en-US" altLang="ja-JP" sz="1600" dirty="0">
              <a:latin typeface="ＭＳ 明朝" panose="02020609040205080304" pitchFamily="17" charset="-128"/>
              <a:ea typeface="ＭＳ 明朝" panose="02020609040205080304" pitchFamily="17" charset="-128"/>
            </a:endParaRPr>
          </a:p>
          <a:p>
            <a:pPr marL="0" indent="0">
              <a:buNone/>
            </a:pPr>
            <a:endParaRPr lang="en-US" altLang="ja-JP" sz="1600" dirty="0">
              <a:latin typeface="ＭＳ 明朝" panose="02020609040205080304" pitchFamily="17" charset="-128"/>
              <a:ea typeface="ＭＳ 明朝" panose="02020609040205080304" pitchFamily="17" charset="-128"/>
            </a:endParaRPr>
          </a:p>
          <a:p>
            <a:pPr marL="0" indent="0">
              <a:buNone/>
            </a:pPr>
            <a:endParaRPr lang="en-US" altLang="ja-JP" sz="1600" dirty="0">
              <a:latin typeface="ＭＳ 明朝" panose="02020609040205080304" pitchFamily="17" charset="-128"/>
              <a:ea typeface="ＭＳ 明朝" panose="02020609040205080304" pitchFamily="17" charset="-128"/>
            </a:endParaRPr>
          </a:p>
          <a:p>
            <a:pPr marL="0" indent="0">
              <a:buNone/>
            </a:pPr>
            <a:endParaRPr lang="en-US" altLang="ja-JP" sz="1600" dirty="0">
              <a:latin typeface="ＭＳ 明朝" panose="02020609040205080304" pitchFamily="17" charset="-128"/>
              <a:ea typeface="ＭＳ 明朝" panose="02020609040205080304" pitchFamily="17" charset="-128"/>
            </a:endParaRPr>
          </a:p>
          <a:p>
            <a:pPr marL="0" indent="0">
              <a:buNone/>
            </a:pPr>
            <a:endParaRPr lang="en-US" altLang="ja-JP" sz="1600" dirty="0">
              <a:latin typeface="ＭＳ 明朝" panose="02020609040205080304" pitchFamily="17" charset="-128"/>
              <a:ea typeface="ＭＳ 明朝" panose="02020609040205080304" pitchFamily="17" charset="-128"/>
            </a:endParaRPr>
          </a:p>
          <a:p>
            <a:pPr marL="0" indent="0">
              <a:lnSpc>
                <a:spcPct val="100000"/>
              </a:lnSpc>
              <a:spcBef>
                <a:spcPts val="0"/>
              </a:spcBef>
              <a:buNone/>
            </a:pPr>
            <a:endParaRPr lang="en-US" altLang="ja-JP" sz="1400" dirty="0">
              <a:latin typeface="ＭＳ 明朝" panose="02020609040205080304" pitchFamily="17" charset="-128"/>
              <a:ea typeface="ＭＳ 明朝" panose="02020609040205080304" pitchFamily="17" charset="-128"/>
            </a:endParaRPr>
          </a:p>
          <a:p>
            <a:pPr marL="0" indent="0">
              <a:lnSpc>
                <a:spcPct val="100000"/>
              </a:lnSpc>
              <a:spcBef>
                <a:spcPts val="0"/>
              </a:spcBef>
              <a:buNone/>
            </a:pPr>
            <a:endParaRPr lang="en-US" altLang="ja-JP" sz="1400" dirty="0">
              <a:latin typeface="ＭＳ 明朝" panose="02020609040205080304" pitchFamily="17" charset="-128"/>
              <a:ea typeface="ＭＳ 明朝" panose="02020609040205080304" pitchFamily="17" charset="-128"/>
            </a:endParaRPr>
          </a:p>
          <a:p>
            <a:pPr marL="0" indent="0">
              <a:lnSpc>
                <a:spcPct val="100000"/>
              </a:lnSpc>
              <a:spcBef>
                <a:spcPts val="0"/>
              </a:spcBef>
              <a:buNone/>
            </a:pPr>
            <a:endParaRPr lang="en-US" altLang="ja-JP" sz="1400" dirty="0">
              <a:latin typeface="ＭＳ 明朝" panose="02020609040205080304" pitchFamily="17" charset="-128"/>
              <a:ea typeface="ＭＳ 明朝" panose="02020609040205080304" pitchFamily="17" charset="-128"/>
            </a:endParaRPr>
          </a:p>
          <a:p>
            <a:pPr marL="0" indent="0">
              <a:lnSpc>
                <a:spcPct val="100000"/>
              </a:lnSpc>
              <a:spcBef>
                <a:spcPts val="0"/>
              </a:spcBef>
              <a:buNone/>
            </a:pPr>
            <a:endParaRPr lang="en-US" altLang="ja-JP" sz="1400" dirty="0">
              <a:latin typeface="ＭＳ 明朝" panose="02020609040205080304" pitchFamily="17" charset="-128"/>
              <a:ea typeface="ＭＳ 明朝" panose="02020609040205080304" pitchFamily="17" charset="-128"/>
            </a:endParaRPr>
          </a:p>
          <a:p>
            <a:pPr marL="2955925" indent="0">
              <a:lnSpc>
                <a:spcPct val="100000"/>
              </a:lnSpc>
              <a:spcBef>
                <a:spcPts val="0"/>
              </a:spcBef>
              <a:buNone/>
            </a:pPr>
            <a:endParaRPr lang="en-US" altLang="ja-JP" sz="1400" dirty="0">
              <a:latin typeface="ＭＳ 明朝" panose="02020609040205080304" pitchFamily="17" charset="-128"/>
              <a:ea typeface="ＭＳ 明朝" panose="02020609040205080304" pitchFamily="17" charset="-128"/>
            </a:endParaRPr>
          </a:p>
          <a:p>
            <a:pPr marL="2955925" indent="0">
              <a:lnSpc>
                <a:spcPct val="100000"/>
              </a:lnSpc>
              <a:spcBef>
                <a:spcPts val="0"/>
              </a:spcBef>
              <a:buNone/>
            </a:pPr>
            <a:r>
              <a:rPr lang="ja-JP" altLang="en-US" sz="1400" dirty="0">
                <a:latin typeface="ＭＳ 明朝" panose="02020609040205080304" pitchFamily="17" charset="-128"/>
                <a:ea typeface="ＭＳ 明朝" panose="02020609040205080304" pitchFamily="17" charset="-128"/>
              </a:rPr>
              <a:t>お問合せ</a:t>
            </a:r>
            <a:endParaRPr lang="en-US" altLang="ja-JP" sz="1400" dirty="0">
              <a:latin typeface="ＭＳ 明朝" panose="02020609040205080304" pitchFamily="17" charset="-128"/>
              <a:ea typeface="ＭＳ 明朝" panose="02020609040205080304" pitchFamily="17" charset="-128"/>
            </a:endParaRPr>
          </a:p>
          <a:p>
            <a:pPr marL="3140075" indent="0">
              <a:lnSpc>
                <a:spcPct val="100000"/>
              </a:lnSpc>
              <a:spcBef>
                <a:spcPts val="0"/>
              </a:spcBef>
              <a:buNone/>
            </a:pPr>
            <a:r>
              <a:rPr lang="ja-JP" altLang="en-US" sz="1400" dirty="0">
                <a:latin typeface="ＭＳ 明朝" panose="02020609040205080304" pitchFamily="17" charset="-128"/>
                <a:ea typeface="ＭＳ 明朝" panose="02020609040205080304" pitchFamily="17" charset="-128"/>
              </a:rPr>
              <a:t>埼玉県保健医療部感染症対策課</a:t>
            </a:r>
            <a:endParaRPr lang="en-US" altLang="ja-JP" sz="1400" dirty="0">
              <a:latin typeface="ＭＳ 明朝" panose="02020609040205080304" pitchFamily="17" charset="-128"/>
              <a:ea typeface="ＭＳ 明朝" panose="02020609040205080304" pitchFamily="17" charset="-128"/>
            </a:endParaRPr>
          </a:p>
          <a:p>
            <a:pPr marL="3140075" indent="0" algn="r">
              <a:lnSpc>
                <a:spcPct val="100000"/>
              </a:lnSpc>
              <a:spcBef>
                <a:spcPts val="0"/>
              </a:spcBef>
              <a:buNone/>
            </a:pPr>
            <a:r>
              <a:rPr lang="ja-JP" altLang="en-US" sz="1400" dirty="0">
                <a:latin typeface="ＭＳ 明朝" panose="02020609040205080304" pitchFamily="17" charset="-128"/>
                <a:ea typeface="ＭＳ 明朝" panose="02020609040205080304" pitchFamily="17" charset="-128"/>
              </a:rPr>
              <a:t>検査担当</a:t>
            </a:r>
            <a:endParaRPr lang="en-US" altLang="ja-JP" sz="1400" dirty="0">
              <a:latin typeface="ＭＳ 明朝" panose="02020609040205080304" pitchFamily="17" charset="-128"/>
              <a:ea typeface="ＭＳ 明朝" panose="02020609040205080304" pitchFamily="17" charset="-128"/>
            </a:endParaRPr>
          </a:p>
          <a:p>
            <a:pPr marL="3140075" indent="0">
              <a:lnSpc>
                <a:spcPct val="100000"/>
              </a:lnSpc>
              <a:spcBef>
                <a:spcPts val="0"/>
              </a:spcBef>
              <a:buNone/>
            </a:pPr>
            <a:r>
              <a:rPr lang="ja-JP" altLang="en-US" sz="1400" dirty="0">
                <a:latin typeface="ＭＳ 明朝" panose="02020609040205080304" pitchFamily="17" charset="-128"/>
                <a:ea typeface="ＭＳ 明朝" panose="02020609040205080304" pitchFamily="17" charset="-128"/>
              </a:rPr>
              <a:t>メール　</a:t>
            </a:r>
            <a:r>
              <a:rPr lang="en-US" altLang="ja-JP" sz="1400" dirty="0">
                <a:latin typeface="ＭＳ 明朝" panose="02020609040205080304" pitchFamily="17" charset="-128"/>
                <a:ea typeface="ＭＳ 明朝" panose="02020609040205080304" pitchFamily="17" charset="-128"/>
              </a:rPr>
              <a:t>a7500-10@pref.saitama.lg.jp</a:t>
            </a:r>
          </a:p>
          <a:p>
            <a:pPr marL="3140075" indent="0">
              <a:lnSpc>
                <a:spcPct val="100000"/>
              </a:lnSpc>
              <a:spcBef>
                <a:spcPts val="0"/>
              </a:spcBef>
              <a:buNone/>
            </a:pPr>
            <a:r>
              <a:rPr lang="ja-JP" altLang="en-US" sz="1400" dirty="0">
                <a:latin typeface="ＭＳ 明朝" panose="02020609040205080304" pitchFamily="17" charset="-128"/>
                <a:ea typeface="ＭＳ 明朝" panose="02020609040205080304" pitchFamily="17" charset="-128"/>
              </a:rPr>
              <a:t>電　話　０４８－８３０－７８７７</a:t>
            </a:r>
            <a:endParaRPr lang="en-US" altLang="ja-JP" sz="1600" dirty="0">
              <a:latin typeface="ＭＳ 明朝" panose="02020609040205080304" pitchFamily="17" charset="-128"/>
              <a:ea typeface="ＭＳ 明朝" panose="02020609040205080304" pitchFamily="17" charset="-128"/>
            </a:endParaRPr>
          </a:p>
        </p:txBody>
      </p:sp>
      <p:sp>
        <p:nvSpPr>
          <p:cNvPr id="12" name="四角形: 角を丸くする 11">
            <a:extLst>
              <a:ext uri="{FF2B5EF4-FFF2-40B4-BE49-F238E27FC236}">
                <a16:creationId xmlns:a16="http://schemas.microsoft.com/office/drawing/2014/main" id="{E52E6C1D-D52B-44D5-ADDB-53FF5748291F}"/>
              </a:ext>
            </a:extLst>
          </p:cNvPr>
          <p:cNvSpPr/>
          <p:nvPr/>
        </p:nvSpPr>
        <p:spPr>
          <a:xfrm>
            <a:off x="234948" y="3962908"/>
            <a:ext cx="6388100" cy="3467100"/>
          </a:xfrm>
          <a:prstGeom prst="roundRect">
            <a:avLst>
              <a:gd name="adj" fmla="val 699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 name="Group 4">
            <a:extLst>
              <a:ext uri="{FF2B5EF4-FFF2-40B4-BE49-F238E27FC236}">
                <a16:creationId xmlns:a16="http://schemas.microsoft.com/office/drawing/2014/main" id="{022F14CF-4D95-200B-1694-60E9D56EFBD4}"/>
              </a:ext>
            </a:extLst>
          </p:cNvPr>
          <p:cNvGrpSpPr>
            <a:grpSpLocks noChangeAspect="1"/>
          </p:cNvGrpSpPr>
          <p:nvPr/>
        </p:nvGrpSpPr>
        <p:grpSpPr bwMode="auto">
          <a:xfrm>
            <a:off x="460375" y="4041775"/>
            <a:ext cx="5937250" cy="3275013"/>
            <a:chOff x="290" y="2546"/>
            <a:chExt cx="3740" cy="2063"/>
          </a:xfrm>
        </p:grpSpPr>
        <p:sp>
          <p:nvSpPr>
            <p:cNvPr id="5" name="AutoShape 3">
              <a:extLst>
                <a:ext uri="{FF2B5EF4-FFF2-40B4-BE49-F238E27FC236}">
                  <a16:creationId xmlns:a16="http://schemas.microsoft.com/office/drawing/2014/main" id="{B7FA6F6E-7730-E8CC-4DD9-A9C922C07DFF}"/>
                </a:ext>
              </a:extLst>
            </p:cNvPr>
            <p:cNvSpPr>
              <a:spLocks noChangeAspect="1" noChangeArrowheads="1" noTextEdit="1"/>
            </p:cNvSpPr>
            <p:nvPr/>
          </p:nvSpPr>
          <p:spPr bwMode="auto">
            <a:xfrm>
              <a:off x="294" y="2550"/>
              <a:ext cx="3732" cy="2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 name="Rectangle 5">
              <a:extLst>
                <a:ext uri="{FF2B5EF4-FFF2-40B4-BE49-F238E27FC236}">
                  <a16:creationId xmlns:a16="http://schemas.microsoft.com/office/drawing/2014/main" id="{CC81B394-0663-4E39-030F-AECAE189BD19}"/>
                </a:ext>
              </a:extLst>
            </p:cNvPr>
            <p:cNvSpPr>
              <a:spLocks noChangeArrowheads="1"/>
            </p:cNvSpPr>
            <p:nvPr/>
          </p:nvSpPr>
          <p:spPr bwMode="auto">
            <a:xfrm>
              <a:off x="926" y="3017"/>
              <a:ext cx="1436" cy="235"/>
            </a:xfrm>
            <a:prstGeom prst="rect">
              <a:avLst/>
            </a:prstGeom>
            <a:solidFill>
              <a:srgbClr val="DDEB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 name="Rectangle 6">
              <a:extLst>
                <a:ext uri="{FF2B5EF4-FFF2-40B4-BE49-F238E27FC236}">
                  <a16:creationId xmlns:a16="http://schemas.microsoft.com/office/drawing/2014/main" id="{3F549BE7-AB03-58F6-05EF-A83FDC4732A7}"/>
                </a:ext>
              </a:extLst>
            </p:cNvPr>
            <p:cNvSpPr>
              <a:spLocks noChangeArrowheads="1"/>
            </p:cNvSpPr>
            <p:nvPr/>
          </p:nvSpPr>
          <p:spPr bwMode="auto">
            <a:xfrm>
              <a:off x="2358" y="3017"/>
              <a:ext cx="1437" cy="235"/>
            </a:xfrm>
            <a:prstGeom prst="rect">
              <a:avLst/>
            </a:prstGeom>
            <a:solidFill>
              <a:srgbClr val="A9D08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 name="Rectangle 7">
              <a:extLst>
                <a:ext uri="{FF2B5EF4-FFF2-40B4-BE49-F238E27FC236}">
                  <a16:creationId xmlns:a16="http://schemas.microsoft.com/office/drawing/2014/main" id="{6D6EADAC-56D0-442F-3796-16AF6565749B}"/>
                </a:ext>
              </a:extLst>
            </p:cNvPr>
            <p:cNvSpPr>
              <a:spLocks noChangeArrowheads="1"/>
            </p:cNvSpPr>
            <p:nvPr/>
          </p:nvSpPr>
          <p:spPr bwMode="auto">
            <a:xfrm>
              <a:off x="1388" y="3248"/>
              <a:ext cx="1945" cy="23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 name="Rectangle 8">
              <a:extLst>
                <a:ext uri="{FF2B5EF4-FFF2-40B4-BE49-F238E27FC236}">
                  <a16:creationId xmlns:a16="http://schemas.microsoft.com/office/drawing/2014/main" id="{19118CF5-9C1A-C976-4631-19CBC62BF769}"/>
                </a:ext>
              </a:extLst>
            </p:cNvPr>
            <p:cNvSpPr>
              <a:spLocks noChangeArrowheads="1"/>
            </p:cNvSpPr>
            <p:nvPr/>
          </p:nvSpPr>
          <p:spPr bwMode="auto">
            <a:xfrm>
              <a:off x="309" y="2789"/>
              <a:ext cx="454"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【設備整備事業の例】</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1" name="Rectangle 9">
              <a:extLst>
                <a:ext uri="{FF2B5EF4-FFF2-40B4-BE49-F238E27FC236}">
                  <a16:creationId xmlns:a16="http://schemas.microsoft.com/office/drawing/2014/main" id="{D7BCAE23-FBBD-71A5-DA0A-7D151BA3F9FB}"/>
                </a:ext>
              </a:extLst>
            </p:cNvPr>
            <p:cNvSpPr>
              <a:spLocks noChangeArrowheads="1"/>
            </p:cNvSpPr>
            <p:nvPr/>
          </p:nvSpPr>
          <p:spPr bwMode="auto">
            <a:xfrm>
              <a:off x="306" y="3071"/>
              <a:ext cx="150"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消費税の</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3" name="Rectangle 10">
              <a:extLst>
                <a:ext uri="{FF2B5EF4-FFF2-40B4-BE49-F238E27FC236}">
                  <a16:creationId xmlns:a16="http://schemas.microsoft.com/office/drawing/2014/main" id="{F46F0332-30BB-2DD9-2A58-FC4429D43528}"/>
                </a:ext>
              </a:extLst>
            </p:cNvPr>
            <p:cNvSpPr>
              <a:spLocks noChangeArrowheads="1"/>
            </p:cNvSpPr>
            <p:nvPr/>
          </p:nvSpPr>
          <p:spPr bwMode="auto">
            <a:xfrm>
              <a:off x="306" y="3144"/>
              <a:ext cx="150"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課税期間</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4" name="Rectangle 11">
              <a:extLst>
                <a:ext uri="{FF2B5EF4-FFF2-40B4-BE49-F238E27FC236}">
                  <a16:creationId xmlns:a16="http://schemas.microsoft.com/office/drawing/2014/main" id="{24542060-6877-A874-3E19-FA2FDE0B9BF1}"/>
                </a:ext>
              </a:extLst>
            </p:cNvPr>
            <p:cNvSpPr>
              <a:spLocks noChangeArrowheads="1"/>
            </p:cNvSpPr>
            <p:nvPr/>
          </p:nvSpPr>
          <p:spPr bwMode="auto">
            <a:xfrm>
              <a:off x="1530" y="3105"/>
              <a:ext cx="22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en-US"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6</a:t>
              </a: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15" name="Rectangle 12">
              <a:extLst>
                <a:ext uri="{FF2B5EF4-FFF2-40B4-BE49-F238E27FC236}">
                  <a16:creationId xmlns:a16="http://schemas.microsoft.com/office/drawing/2014/main" id="{A5E4A548-E809-9BA0-D6EF-8D0B71880185}"/>
                </a:ext>
              </a:extLst>
            </p:cNvPr>
            <p:cNvSpPr>
              <a:spLocks noChangeArrowheads="1"/>
            </p:cNvSpPr>
            <p:nvPr/>
          </p:nvSpPr>
          <p:spPr bwMode="auto">
            <a:xfrm>
              <a:off x="306" y="3302"/>
              <a:ext cx="150"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補助金の</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6" name="Rectangle 13">
              <a:extLst>
                <a:ext uri="{FF2B5EF4-FFF2-40B4-BE49-F238E27FC236}">
                  <a16:creationId xmlns:a16="http://schemas.microsoft.com/office/drawing/2014/main" id="{B9502D5E-C99B-6C09-DF2B-B31819DBFF94}"/>
                </a:ext>
              </a:extLst>
            </p:cNvPr>
            <p:cNvSpPr>
              <a:spLocks noChangeArrowheads="1"/>
            </p:cNvSpPr>
            <p:nvPr/>
          </p:nvSpPr>
          <p:spPr bwMode="auto">
            <a:xfrm>
              <a:off x="306" y="3375"/>
              <a:ext cx="212"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補助対象期間</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7" name="Rectangle 14">
              <a:extLst>
                <a:ext uri="{FF2B5EF4-FFF2-40B4-BE49-F238E27FC236}">
                  <a16:creationId xmlns:a16="http://schemas.microsoft.com/office/drawing/2014/main" id="{9D23F66D-B1E5-C13C-BF2A-174848810E31}"/>
                </a:ext>
              </a:extLst>
            </p:cNvPr>
            <p:cNvSpPr>
              <a:spLocks noChangeArrowheads="1"/>
            </p:cNvSpPr>
            <p:nvPr/>
          </p:nvSpPr>
          <p:spPr bwMode="auto">
            <a:xfrm>
              <a:off x="1704" y="3637"/>
              <a:ext cx="19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物品Ａを購入</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8" name="Rectangle 15">
              <a:extLst>
                <a:ext uri="{FF2B5EF4-FFF2-40B4-BE49-F238E27FC236}">
                  <a16:creationId xmlns:a16="http://schemas.microsoft.com/office/drawing/2014/main" id="{05A04319-1724-86E3-46D9-F1CC6D42F155}"/>
                </a:ext>
              </a:extLst>
            </p:cNvPr>
            <p:cNvSpPr>
              <a:spLocks noChangeArrowheads="1"/>
            </p:cNvSpPr>
            <p:nvPr/>
          </p:nvSpPr>
          <p:spPr bwMode="auto">
            <a:xfrm>
              <a:off x="1723" y="3711"/>
              <a:ext cx="181"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（経理処理）</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9" name="Rectangle 16">
              <a:extLst>
                <a:ext uri="{FF2B5EF4-FFF2-40B4-BE49-F238E27FC236}">
                  <a16:creationId xmlns:a16="http://schemas.microsoft.com/office/drawing/2014/main" id="{A94DBDC2-24CD-4298-427F-CEC716DF0033}"/>
                </a:ext>
              </a:extLst>
            </p:cNvPr>
            <p:cNvSpPr>
              <a:spLocks noChangeArrowheads="1"/>
            </p:cNvSpPr>
            <p:nvPr/>
          </p:nvSpPr>
          <p:spPr bwMode="auto">
            <a:xfrm>
              <a:off x="2674" y="3637"/>
              <a:ext cx="220"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物品Bを購入</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0" name="Rectangle 17">
              <a:extLst>
                <a:ext uri="{FF2B5EF4-FFF2-40B4-BE49-F238E27FC236}">
                  <a16:creationId xmlns:a16="http://schemas.microsoft.com/office/drawing/2014/main" id="{68BB784E-C6E5-90A7-97CF-ABE166ED9802}"/>
                </a:ext>
              </a:extLst>
            </p:cNvPr>
            <p:cNvSpPr>
              <a:spLocks noChangeArrowheads="1"/>
            </p:cNvSpPr>
            <p:nvPr/>
          </p:nvSpPr>
          <p:spPr bwMode="auto">
            <a:xfrm>
              <a:off x="2690" y="3711"/>
              <a:ext cx="181"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（経理処理）</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1" name="Rectangle 18">
              <a:extLst>
                <a:ext uri="{FF2B5EF4-FFF2-40B4-BE49-F238E27FC236}">
                  <a16:creationId xmlns:a16="http://schemas.microsoft.com/office/drawing/2014/main" id="{337CD6B1-B16F-52A5-FEE4-5A0E40B6EE99}"/>
                </a:ext>
              </a:extLst>
            </p:cNvPr>
            <p:cNvSpPr>
              <a:spLocks noChangeArrowheads="1"/>
            </p:cNvSpPr>
            <p:nvPr/>
          </p:nvSpPr>
          <p:spPr bwMode="auto">
            <a:xfrm>
              <a:off x="710" y="3892"/>
              <a:ext cx="397"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※提出が必要な資料</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2" name="Rectangle 19">
              <a:extLst>
                <a:ext uri="{FF2B5EF4-FFF2-40B4-BE49-F238E27FC236}">
                  <a16:creationId xmlns:a16="http://schemas.microsoft.com/office/drawing/2014/main" id="{847FCDF2-C4E4-1FC4-091E-ED8728A92632}"/>
                </a:ext>
              </a:extLst>
            </p:cNvPr>
            <p:cNvSpPr>
              <a:spLocks noChangeArrowheads="1"/>
            </p:cNvSpPr>
            <p:nvPr/>
          </p:nvSpPr>
          <p:spPr bwMode="auto">
            <a:xfrm>
              <a:off x="710" y="4015"/>
              <a:ext cx="304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６</a:t>
              </a:r>
              <a:r>
                <a:rPr kumimoji="0" lang="ja-JP"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年度補助金にかかる「消費税及び地方消費税にかかる仕入れ控除税額報告書」（様式第５号）</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23" name="Rectangle 20">
              <a:extLst>
                <a:ext uri="{FF2B5EF4-FFF2-40B4-BE49-F238E27FC236}">
                  <a16:creationId xmlns:a16="http://schemas.microsoft.com/office/drawing/2014/main" id="{A1395C0D-3155-4261-DA80-B1FAAA61BFE8}"/>
                </a:ext>
              </a:extLst>
            </p:cNvPr>
            <p:cNvSpPr>
              <a:spLocks noChangeArrowheads="1"/>
            </p:cNvSpPr>
            <p:nvPr/>
          </p:nvSpPr>
          <p:spPr bwMode="auto">
            <a:xfrm>
              <a:off x="710" y="4139"/>
              <a:ext cx="1109"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６</a:t>
              </a:r>
              <a:r>
                <a:rPr kumimoji="0" lang="ja-JP"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年に係る消費税申告書の写し</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24" name="Rectangle 21">
              <a:extLst>
                <a:ext uri="{FF2B5EF4-FFF2-40B4-BE49-F238E27FC236}">
                  <a16:creationId xmlns:a16="http://schemas.microsoft.com/office/drawing/2014/main" id="{9BFA75E0-C0A4-6DD3-CB89-5DBBF7ADC947}"/>
                </a:ext>
              </a:extLst>
            </p:cNvPr>
            <p:cNvSpPr>
              <a:spLocks noChangeArrowheads="1"/>
            </p:cNvSpPr>
            <p:nvPr/>
          </p:nvSpPr>
          <p:spPr bwMode="auto">
            <a:xfrm>
              <a:off x="710" y="4262"/>
              <a:ext cx="190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６</a:t>
              </a:r>
              <a:r>
                <a:rPr kumimoji="0" lang="ja-JP"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年申告書にかかる「要返還相当額計算書」（報告様式２）</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25" name="Rectangle 22">
              <a:extLst>
                <a:ext uri="{FF2B5EF4-FFF2-40B4-BE49-F238E27FC236}">
                  <a16:creationId xmlns:a16="http://schemas.microsoft.com/office/drawing/2014/main" id="{A664FCD6-C0E1-6027-9099-981E255E5718}"/>
                </a:ext>
              </a:extLst>
            </p:cNvPr>
            <p:cNvSpPr>
              <a:spLocks noChangeArrowheads="1"/>
            </p:cNvSpPr>
            <p:nvPr/>
          </p:nvSpPr>
          <p:spPr bwMode="auto">
            <a:xfrm>
              <a:off x="710" y="4385"/>
              <a:ext cx="116"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26" name="Rectangle 23">
              <a:extLst>
                <a:ext uri="{FF2B5EF4-FFF2-40B4-BE49-F238E27FC236}">
                  <a16:creationId xmlns:a16="http://schemas.microsoft.com/office/drawing/2014/main" id="{89EFB20A-597A-4290-CA96-029221904696}"/>
                </a:ext>
              </a:extLst>
            </p:cNvPr>
            <p:cNvSpPr>
              <a:spLocks noChangeArrowheads="1"/>
            </p:cNvSpPr>
            <p:nvPr/>
          </p:nvSpPr>
          <p:spPr bwMode="auto">
            <a:xfrm>
              <a:off x="856" y="4385"/>
              <a:ext cx="49"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rgbClr val="FF0000"/>
                  </a:solidFill>
                  <a:effectLst/>
                  <a:latin typeface="ＭＳ Ｐゴシック" panose="020B0600070205080204" pitchFamily="50" charset="-128"/>
                  <a:ea typeface="ＭＳ Ｐゴシック" panose="020B0600070205080204" pitchFamily="50" charset="-128"/>
                </a:rPr>
                <a:t>７</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27" name="Rectangle 24">
              <a:extLst>
                <a:ext uri="{FF2B5EF4-FFF2-40B4-BE49-F238E27FC236}">
                  <a16:creationId xmlns:a16="http://schemas.microsoft.com/office/drawing/2014/main" id="{0407181C-01C3-3306-BDA7-F1001A624384}"/>
                </a:ext>
              </a:extLst>
            </p:cNvPr>
            <p:cNvSpPr>
              <a:spLocks noChangeArrowheads="1"/>
            </p:cNvSpPr>
            <p:nvPr/>
          </p:nvSpPr>
          <p:spPr bwMode="auto">
            <a:xfrm>
              <a:off x="906" y="4385"/>
              <a:ext cx="539"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年に係る消費税申告書の写し</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28" name="Rectangle 25">
              <a:extLst>
                <a:ext uri="{FF2B5EF4-FFF2-40B4-BE49-F238E27FC236}">
                  <a16:creationId xmlns:a16="http://schemas.microsoft.com/office/drawing/2014/main" id="{5E5DD984-6292-79CC-6B16-6F1A16641C3F}"/>
                </a:ext>
              </a:extLst>
            </p:cNvPr>
            <p:cNvSpPr>
              <a:spLocks noChangeArrowheads="1"/>
            </p:cNvSpPr>
            <p:nvPr/>
          </p:nvSpPr>
          <p:spPr bwMode="auto">
            <a:xfrm>
              <a:off x="710" y="4509"/>
              <a:ext cx="116"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rPr>
                <a:t>令和</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29" name="Rectangle 26">
              <a:extLst>
                <a:ext uri="{FF2B5EF4-FFF2-40B4-BE49-F238E27FC236}">
                  <a16:creationId xmlns:a16="http://schemas.microsoft.com/office/drawing/2014/main" id="{BF8745FF-E906-7E76-1A12-7126B26197EE}"/>
                </a:ext>
              </a:extLst>
            </p:cNvPr>
            <p:cNvSpPr>
              <a:spLocks noChangeArrowheads="1"/>
            </p:cNvSpPr>
            <p:nvPr/>
          </p:nvSpPr>
          <p:spPr bwMode="auto">
            <a:xfrm>
              <a:off x="856" y="4509"/>
              <a:ext cx="49"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rgbClr val="FF0000"/>
                  </a:solidFill>
                  <a:effectLst/>
                  <a:latin typeface="ＭＳ Ｐゴシック" panose="020B0600070205080204" pitchFamily="50" charset="-128"/>
                  <a:ea typeface="ＭＳ Ｐゴシック" panose="020B0600070205080204" pitchFamily="50" charset="-128"/>
                </a:rPr>
                <a:t>７</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0" name="Rectangle 27">
              <a:extLst>
                <a:ext uri="{FF2B5EF4-FFF2-40B4-BE49-F238E27FC236}">
                  <a16:creationId xmlns:a16="http://schemas.microsoft.com/office/drawing/2014/main" id="{1D684ADE-5554-71C1-EEF2-F4F4EBE971A5}"/>
                </a:ext>
              </a:extLst>
            </p:cNvPr>
            <p:cNvSpPr>
              <a:spLocks noChangeArrowheads="1"/>
            </p:cNvSpPr>
            <p:nvPr/>
          </p:nvSpPr>
          <p:spPr bwMode="auto">
            <a:xfrm>
              <a:off x="906" y="4509"/>
              <a:ext cx="1025"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年申告書にかかる要返還相当額計算書」（報告様式２）</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1" name="Rectangle 28">
              <a:extLst>
                <a:ext uri="{FF2B5EF4-FFF2-40B4-BE49-F238E27FC236}">
                  <a16:creationId xmlns:a16="http://schemas.microsoft.com/office/drawing/2014/main" id="{28B87708-7525-C09F-2FB5-41EA4A48D540}"/>
                </a:ext>
              </a:extLst>
            </p:cNvPr>
            <p:cNvSpPr>
              <a:spLocks noChangeArrowheads="1"/>
            </p:cNvSpPr>
            <p:nvPr/>
          </p:nvSpPr>
          <p:spPr bwMode="auto">
            <a:xfrm>
              <a:off x="2963" y="3105"/>
              <a:ext cx="226"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en-US"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7</a:t>
              </a: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2" name="Rectangle 29">
              <a:extLst>
                <a:ext uri="{FF2B5EF4-FFF2-40B4-BE49-F238E27FC236}">
                  <a16:creationId xmlns:a16="http://schemas.microsoft.com/office/drawing/2014/main" id="{954F05E3-27FE-88B4-AC67-9CFE80282FFD}"/>
                </a:ext>
              </a:extLst>
            </p:cNvPr>
            <p:cNvSpPr>
              <a:spLocks noChangeArrowheads="1"/>
            </p:cNvSpPr>
            <p:nvPr/>
          </p:nvSpPr>
          <p:spPr bwMode="auto">
            <a:xfrm>
              <a:off x="2216" y="3337"/>
              <a:ext cx="303"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ja-JP" altLang="en-US"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６</a:t>
              </a: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年度</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3" name="Rectangle 30">
              <a:extLst>
                <a:ext uri="{FF2B5EF4-FFF2-40B4-BE49-F238E27FC236}">
                  <a16:creationId xmlns:a16="http://schemas.microsoft.com/office/drawing/2014/main" id="{E03900B2-9199-0510-F5AB-83215FE6994E}"/>
                </a:ext>
              </a:extLst>
            </p:cNvPr>
            <p:cNvSpPr>
              <a:spLocks noChangeArrowheads="1"/>
            </p:cNvSpPr>
            <p:nvPr/>
          </p:nvSpPr>
          <p:spPr bwMode="auto">
            <a:xfrm>
              <a:off x="729" y="2932"/>
              <a:ext cx="432"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en-US" altLang="ja-JP" sz="800" dirty="0">
                  <a:solidFill>
                    <a:srgbClr val="000000"/>
                  </a:solidFill>
                  <a:latin typeface="ＭＳ Ｐゴシック" panose="020B0600070205080204" pitchFamily="50" charset="-128"/>
                  <a:ea typeface="ＭＳ Ｐゴシック" panose="020B0600070205080204" pitchFamily="50" charset="-128"/>
                </a:rPr>
                <a:t>6</a:t>
              </a: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年1月1日</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4" name="Rectangle 31">
              <a:extLst>
                <a:ext uri="{FF2B5EF4-FFF2-40B4-BE49-F238E27FC236}">
                  <a16:creationId xmlns:a16="http://schemas.microsoft.com/office/drawing/2014/main" id="{6091FF44-5E18-6B07-C8A6-07D7635BB681}"/>
                </a:ext>
              </a:extLst>
            </p:cNvPr>
            <p:cNvSpPr>
              <a:spLocks noChangeArrowheads="1"/>
            </p:cNvSpPr>
            <p:nvPr/>
          </p:nvSpPr>
          <p:spPr bwMode="auto">
            <a:xfrm>
              <a:off x="1191" y="2932"/>
              <a:ext cx="432"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en-US" altLang="ja-JP" sz="800" dirty="0">
                  <a:solidFill>
                    <a:srgbClr val="000000"/>
                  </a:solidFill>
                  <a:latin typeface="ＭＳ Ｐゴシック" panose="020B0600070205080204" pitchFamily="50" charset="-128"/>
                  <a:ea typeface="ＭＳ Ｐゴシック" panose="020B0600070205080204" pitchFamily="50" charset="-128"/>
                </a:rPr>
                <a:t>6</a:t>
              </a: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年4月1日</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5" name="Rectangle 32">
              <a:extLst>
                <a:ext uri="{FF2B5EF4-FFF2-40B4-BE49-F238E27FC236}">
                  <a16:creationId xmlns:a16="http://schemas.microsoft.com/office/drawing/2014/main" id="{33C25E92-2AB8-D0E5-DA20-D4EDB612631D}"/>
                </a:ext>
              </a:extLst>
            </p:cNvPr>
            <p:cNvSpPr>
              <a:spLocks noChangeArrowheads="1"/>
            </p:cNvSpPr>
            <p:nvPr/>
          </p:nvSpPr>
          <p:spPr bwMode="auto">
            <a:xfrm>
              <a:off x="2162" y="2932"/>
              <a:ext cx="420"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en-US" altLang="ja-JP" sz="800" dirty="0">
                  <a:solidFill>
                    <a:srgbClr val="000000"/>
                  </a:solidFill>
                  <a:latin typeface="ＭＳ Ｐゴシック" panose="020B0600070205080204" pitchFamily="50" charset="-128"/>
                  <a:ea typeface="ＭＳ Ｐゴシック" panose="020B0600070205080204" pitchFamily="50" charset="-128"/>
                </a:rPr>
                <a:t>7</a:t>
              </a: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年1月1日</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6" name="Rectangle 33">
              <a:extLst>
                <a:ext uri="{FF2B5EF4-FFF2-40B4-BE49-F238E27FC236}">
                  <a16:creationId xmlns:a16="http://schemas.microsoft.com/office/drawing/2014/main" id="{E50DFBBC-69DF-4CE9-FAD2-A184842DFA75}"/>
                </a:ext>
              </a:extLst>
            </p:cNvPr>
            <p:cNvSpPr>
              <a:spLocks noChangeArrowheads="1"/>
            </p:cNvSpPr>
            <p:nvPr/>
          </p:nvSpPr>
          <p:spPr bwMode="auto">
            <a:xfrm>
              <a:off x="3133" y="2932"/>
              <a:ext cx="432"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en-US"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7</a:t>
              </a: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年4月1日</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7" name="Rectangle 34">
              <a:extLst>
                <a:ext uri="{FF2B5EF4-FFF2-40B4-BE49-F238E27FC236}">
                  <a16:creationId xmlns:a16="http://schemas.microsoft.com/office/drawing/2014/main" id="{490A1939-4CAA-9D05-A19D-A43926FFEE9E}"/>
                </a:ext>
              </a:extLst>
            </p:cNvPr>
            <p:cNvSpPr>
              <a:spLocks noChangeArrowheads="1"/>
            </p:cNvSpPr>
            <p:nvPr/>
          </p:nvSpPr>
          <p:spPr bwMode="auto">
            <a:xfrm>
              <a:off x="3595" y="2932"/>
              <a:ext cx="432"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令和</a:t>
              </a:r>
              <a:r>
                <a:rPr kumimoji="0" lang="en-US"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8</a:t>
              </a:r>
              <a:r>
                <a:rPr kumimoji="0" lang="ja-JP" altLang="ja-JP" sz="8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rPr>
                <a:t>年1月1日</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38" name="Line 35">
              <a:extLst>
                <a:ext uri="{FF2B5EF4-FFF2-40B4-BE49-F238E27FC236}">
                  <a16:creationId xmlns:a16="http://schemas.microsoft.com/office/drawing/2014/main" id="{43EB891A-8990-673A-42EE-9645ED3168F4}"/>
                </a:ext>
              </a:extLst>
            </p:cNvPr>
            <p:cNvSpPr>
              <a:spLocks noChangeShapeType="1"/>
            </p:cNvSpPr>
            <p:nvPr/>
          </p:nvSpPr>
          <p:spPr bwMode="auto">
            <a:xfrm>
              <a:off x="926" y="3020"/>
              <a:ext cx="0" cy="2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Rectangle 36">
              <a:extLst>
                <a:ext uri="{FF2B5EF4-FFF2-40B4-BE49-F238E27FC236}">
                  <a16:creationId xmlns:a16="http://schemas.microsoft.com/office/drawing/2014/main" id="{A59ED950-5792-E040-702F-B226F2FFC919}"/>
                </a:ext>
              </a:extLst>
            </p:cNvPr>
            <p:cNvSpPr>
              <a:spLocks noChangeArrowheads="1"/>
            </p:cNvSpPr>
            <p:nvPr/>
          </p:nvSpPr>
          <p:spPr bwMode="auto">
            <a:xfrm>
              <a:off x="926" y="3020"/>
              <a:ext cx="4" cy="23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Line 37">
              <a:extLst>
                <a:ext uri="{FF2B5EF4-FFF2-40B4-BE49-F238E27FC236}">
                  <a16:creationId xmlns:a16="http://schemas.microsoft.com/office/drawing/2014/main" id="{B803B6C2-27B4-05E5-AF59-F2C8EF2F7D5B}"/>
                </a:ext>
              </a:extLst>
            </p:cNvPr>
            <p:cNvSpPr>
              <a:spLocks noChangeShapeType="1"/>
            </p:cNvSpPr>
            <p:nvPr/>
          </p:nvSpPr>
          <p:spPr bwMode="auto">
            <a:xfrm>
              <a:off x="2358" y="3020"/>
              <a:ext cx="0" cy="2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Rectangle 38">
              <a:extLst>
                <a:ext uri="{FF2B5EF4-FFF2-40B4-BE49-F238E27FC236}">
                  <a16:creationId xmlns:a16="http://schemas.microsoft.com/office/drawing/2014/main" id="{FB221E00-B73A-212B-6294-1A681E9AAEC5}"/>
                </a:ext>
              </a:extLst>
            </p:cNvPr>
            <p:cNvSpPr>
              <a:spLocks noChangeArrowheads="1"/>
            </p:cNvSpPr>
            <p:nvPr/>
          </p:nvSpPr>
          <p:spPr bwMode="auto">
            <a:xfrm>
              <a:off x="2358" y="3020"/>
              <a:ext cx="4" cy="23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Line 39">
              <a:extLst>
                <a:ext uri="{FF2B5EF4-FFF2-40B4-BE49-F238E27FC236}">
                  <a16:creationId xmlns:a16="http://schemas.microsoft.com/office/drawing/2014/main" id="{0CC6849A-EBEB-3A92-31FD-AFA42A7A9EBC}"/>
                </a:ext>
              </a:extLst>
            </p:cNvPr>
            <p:cNvSpPr>
              <a:spLocks noChangeShapeType="1"/>
            </p:cNvSpPr>
            <p:nvPr/>
          </p:nvSpPr>
          <p:spPr bwMode="auto">
            <a:xfrm>
              <a:off x="3791" y="3020"/>
              <a:ext cx="0" cy="2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Rectangle 40">
              <a:extLst>
                <a:ext uri="{FF2B5EF4-FFF2-40B4-BE49-F238E27FC236}">
                  <a16:creationId xmlns:a16="http://schemas.microsoft.com/office/drawing/2014/main" id="{0480D49E-F5ED-E91E-4A2D-DE2FC52ECD9E}"/>
                </a:ext>
              </a:extLst>
            </p:cNvPr>
            <p:cNvSpPr>
              <a:spLocks noChangeArrowheads="1"/>
            </p:cNvSpPr>
            <p:nvPr/>
          </p:nvSpPr>
          <p:spPr bwMode="auto">
            <a:xfrm>
              <a:off x="3791" y="3020"/>
              <a:ext cx="4" cy="23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Line 41">
              <a:extLst>
                <a:ext uri="{FF2B5EF4-FFF2-40B4-BE49-F238E27FC236}">
                  <a16:creationId xmlns:a16="http://schemas.microsoft.com/office/drawing/2014/main" id="{498593C3-4AC6-9D79-986D-36CCAF1AB5AB}"/>
                </a:ext>
              </a:extLst>
            </p:cNvPr>
            <p:cNvSpPr>
              <a:spLocks noChangeShapeType="1"/>
            </p:cNvSpPr>
            <p:nvPr/>
          </p:nvSpPr>
          <p:spPr bwMode="auto">
            <a:xfrm>
              <a:off x="1388" y="3252"/>
              <a:ext cx="0" cy="23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Rectangle 42">
              <a:extLst>
                <a:ext uri="{FF2B5EF4-FFF2-40B4-BE49-F238E27FC236}">
                  <a16:creationId xmlns:a16="http://schemas.microsoft.com/office/drawing/2014/main" id="{3BDF6033-6FD6-A30C-026F-A6601D3383B9}"/>
                </a:ext>
              </a:extLst>
            </p:cNvPr>
            <p:cNvSpPr>
              <a:spLocks noChangeArrowheads="1"/>
            </p:cNvSpPr>
            <p:nvPr/>
          </p:nvSpPr>
          <p:spPr bwMode="auto">
            <a:xfrm>
              <a:off x="1388" y="3252"/>
              <a:ext cx="4" cy="2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Line 43">
              <a:extLst>
                <a:ext uri="{FF2B5EF4-FFF2-40B4-BE49-F238E27FC236}">
                  <a16:creationId xmlns:a16="http://schemas.microsoft.com/office/drawing/2014/main" id="{A292B5AA-0B29-530C-6084-6406E35364B9}"/>
                </a:ext>
              </a:extLst>
            </p:cNvPr>
            <p:cNvSpPr>
              <a:spLocks noChangeShapeType="1"/>
            </p:cNvSpPr>
            <p:nvPr/>
          </p:nvSpPr>
          <p:spPr bwMode="auto">
            <a:xfrm>
              <a:off x="3329" y="3252"/>
              <a:ext cx="0" cy="23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Rectangle 44">
              <a:extLst>
                <a:ext uri="{FF2B5EF4-FFF2-40B4-BE49-F238E27FC236}">
                  <a16:creationId xmlns:a16="http://schemas.microsoft.com/office/drawing/2014/main" id="{17114C8A-7BAF-12C5-4F2F-B55671302588}"/>
                </a:ext>
              </a:extLst>
            </p:cNvPr>
            <p:cNvSpPr>
              <a:spLocks noChangeArrowheads="1"/>
            </p:cNvSpPr>
            <p:nvPr/>
          </p:nvSpPr>
          <p:spPr bwMode="auto">
            <a:xfrm>
              <a:off x="3329" y="3252"/>
              <a:ext cx="4" cy="2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Line 45">
              <a:extLst>
                <a:ext uri="{FF2B5EF4-FFF2-40B4-BE49-F238E27FC236}">
                  <a16:creationId xmlns:a16="http://schemas.microsoft.com/office/drawing/2014/main" id="{1D57406E-AF77-73DE-1004-02325328DF41}"/>
                </a:ext>
              </a:extLst>
            </p:cNvPr>
            <p:cNvSpPr>
              <a:spLocks noChangeShapeType="1"/>
            </p:cNvSpPr>
            <p:nvPr/>
          </p:nvSpPr>
          <p:spPr bwMode="auto">
            <a:xfrm>
              <a:off x="695" y="3017"/>
              <a:ext cx="33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Rectangle 46">
              <a:extLst>
                <a:ext uri="{FF2B5EF4-FFF2-40B4-BE49-F238E27FC236}">
                  <a16:creationId xmlns:a16="http://schemas.microsoft.com/office/drawing/2014/main" id="{72CD99F1-2AD2-B52D-AAC4-436C15EC33A0}"/>
                </a:ext>
              </a:extLst>
            </p:cNvPr>
            <p:cNvSpPr>
              <a:spLocks noChangeArrowheads="1"/>
            </p:cNvSpPr>
            <p:nvPr/>
          </p:nvSpPr>
          <p:spPr bwMode="auto">
            <a:xfrm>
              <a:off x="695" y="3017"/>
              <a:ext cx="3331" cy="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Line 47">
              <a:extLst>
                <a:ext uri="{FF2B5EF4-FFF2-40B4-BE49-F238E27FC236}">
                  <a16:creationId xmlns:a16="http://schemas.microsoft.com/office/drawing/2014/main" id="{BDAD18B2-B1FD-E054-E775-D5B27C02C750}"/>
                </a:ext>
              </a:extLst>
            </p:cNvPr>
            <p:cNvSpPr>
              <a:spLocks noChangeShapeType="1"/>
            </p:cNvSpPr>
            <p:nvPr/>
          </p:nvSpPr>
          <p:spPr bwMode="auto">
            <a:xfrm>
              <a:off x="695" y="3248"/>
              <a:ext cx="33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Rectangle 48">
              <a:extLst>
                <a:ext uri="{FF2B5EF4-FFF2-40B4-BE49-F238E27FC236}">
                  <a16:creationId xmlns:a16="http://schemas.microsoft.com/office/drawing/2014/main" id="{773FEDFA-1B06-9558-BA00-40B9EEF3FC4C}"/>
                </a:ext>
              </a:extLst>
            </p:cNvPr>
            <p:cNvSpPr>
              <a:spLocks noChangeArrowheads="1"/>
            </p:cNvSpPr>
            <p:nvPr/>
          </p:nvSpPr>
          <p:spPr bwMode="auto">
            <a:xfrm>
              <a:off x="695" y="3248"/>
              <a:ext cx="3331"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Line 49">
              <a:extLst>
                <a:ext uri="{FF2B5EF4-FFF2-40B4-BE49-F238E27FC236}">
                  <a16:creationId xmlns:a16="http://schemas.microsoft.com/office/drawing/2014/main" id="{D2F71163-E248-7A14-BA50-0224E0B66FD5}"/>
                </a:ext>
              </a:extLst>
            </p:cNvPr>
            <p:cNvSpPr>
              <a:spLocks noChangeShapeType="1"/>
            </p:cNvSpPr>
            <p:nvPr/>
          </p:nvSpPr>
          <p:spPr bwMode="auto">
            <a:xfrm>
              <a:off x="1392" y="3479"/>
              <a:ext cx="194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Rectangle 50">
              <a:extLst>
                <a:ext uri="{FF2B5EF4-FFF2-40B4-BE49-F238E27FC236}">
                  <a16:creationId xmlns:a16="http://schemas.microsoft.com/office/drawing/2014/main" id="{37305484-4325-A92B-2B6C-5309B2446091}"/>
                </a:ext>
              </a:extLst>
            </p:cNvPr>
            <p:cNvSpPr>
              <a:spLocks noChangeArrowheads="1"/>
            </p:cNvSpPr>
            <p:nvPr/>
          </p:nvSpPr>
          <p:spPr bwMode="auto">
            <a:xfrm>
              <a:off x="1392" y="3479"/>
              <a:ext cx="1941"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Rectangle 51">
              <a:extLst>
                <a:ext uri="{FF2B5EF4-FFF2-40B4-BE49-F238E27FC236}">
                  <a16:creationId xmlns:a16="http://schemas.microsoft.com/office/drawing/2014/main" id="{907D0E78-B110-58AD-71FD-D6200AA6C429}"/>
                </a:ext>
              </a:extLst>
            </p:cNvPr>
            <p:cNvSpPr>
              <a:spLocks noChangeArrowheads="1"/>
            </p:cNvSpPr>
            <p:nvPr/>
          </p:nvSpPr>
          <p:spPr bwMode="auto">
            <a:xfrm>
              <a:off x="290" y="2546"/>
              <a:ext cx="3740" cy="12"/>
            </a:xfrm>
            <a:prstGeom prst="rect">
              <a:avLst/>
            </a:prstGeom>
            <a:solidFill>
              <a:srgbClr val="0000D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Rectangle 52">
              <a:extLst>
                <a:ext uri="{FF2B5EF4-FFF2-40B4-BE49-F238E27FC236}">
                  <a16:creationId xmlns:a16="http://schemas.microsoft.com/office/drawing/2014/main" id="{88C2EE2E-66B6-AB27-7A64-1220AEBC754A}"/>
                </a:ext>
              </a:extLst>
            </p:cNvPr>
            <p:cNvSpPr>
              <a:spLocks noChangeArrowheads="1"/>
            </p:cNvSpPr>
            <p:nvPr/>
          </p:nvSpPr>
          <p:spPr bwMode="auto">
            <a:xfrm>
              <a:off x="290" y="4597"/>
              <a:ext cx="3740" cy="12"/>
            </a:xfrm>
            <a:prstGeom prst="rect">
              <a:avLst/>
            </a:prstGeom>
            <a:solidFill>
              <a:srgbClr val="0000D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Rectangle 53">
              <a:extLst>
                <a:ext uri="{FF2B5EF4-FFF2-40B4-BE49-F238E27FC236}">
                  <a16:creationId xmlns:a16="http://schemas.microsoft.com/office/drawing/2014/main" id="{75139CA1-51E3-EC53-D767-B9F41D68C8DD}"/>
                </a:ext>
              </a:extLst>
            </p:cNvPr>
            <p:cNvSpPr>
              <a:spLocks noChangeArrowheads="1"/>
            </p:cNvSpPr>
            <p:nvPr/>
          </p:nvSpPr>
          <p:spPr bwMode="auto">
            <a:xfrm>
              <a:off x="290" y="2546"/>
              <a:ext cx="12" cy="2063"/>
            </a:xfrm>
            <a:prstGeom prst="rect">
              <a:avLst/>
            </a:prstGeom>
            <a:solidFill>
              <a:srgbClr val="0000D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Rectangle 54">
              <a:extLst>
                <a:ext uri="{FF2B5EF4-FFF2-40B4-BE49-F238E27FC236}">
                  <a16:creationId xmlns:a16="http://schemas.microsoft.com/office/drawing/2014/main" id="{40BCB3E6-B2FA-C7E1-2FB8-A2F57DC2CE37}"/>
                </a:ext>
              </a:extLst>
            </p:cNvPr>
            <p:cNvSpPr>
              <a:spLocks noChangeArrowheads="1"/>
            </p:cNvSpPr>
            <p:nvPr/>
          </p:nvSpPr>
          <p:spPr bwMode="auto">
            <a:xfrm>
              <a:off x="4018" y="2546"/>
              <a:ext cx="12" cy="2063"/>
            </a:xfrm>
            <a:prstGeom prst="rect">
              <a:avLst/>
            </a:prstGeom>
            <a:solidFill>
              <a:srgbClr val="0000D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55">
              <a:extLst>
                <a:ext uri="{FF2B5EF4-FFF2-40B4-BE49-F238E27FC236}">
                  <a16:creationId xmlns:a16="http://schemas.microsoft.com/office/drawing/2014/main" id="{6405EEB5-2F54-718F-3029-B50F199A06DB}"/>
                </a:ext>
              </a:extLst>
            </p:cNvPr>
            <p:cNvSpPr>
              <a:spLocks/>
            </p:cNvSpPr>
            <p:nvPr/>
          </p:nvSpPr>
          <p:spPr bwMode="auto">
            <a:xfrm>
              <a:off x="1781" y="3491"/>
              <a:ext cx="165" cy="104"/>
            </a:xfrm>
            <a:custGeom>
              <a:avLst/>
              <a:gdLst>
                <a:gd name="T0" fmla="*/ 0 w 165"/>
                <a:gd name="T1" fmla="*/ 52 h 104"/>
                <a:gd name="T2" fmla="*/ 82 w 165"/>
                <a:gd name="T3" fmla="*/ 0 h 104"/>
                <a:gd name="T4" fmla="*/ 165 w 165"/>
                <a:gd name="T5" fmla="*/ 52 h 104"/>
                <a:gd name="T6" fmla="*/ 124 w 165"/>
                <a:gd name="T7" fmla="*/ 52 h 104"/>
                <a:gd name="T8" fmla="*/ 124 w 165"/>
                <a:gd name="T9" fmla="*/ 104 h 104"/>
                <a:gd name="T10" fmla="*/ 41 w 165"/>
                <a:gd name="T11" fmla="*/ 104 h 104"/>
                <a:gd name="T12" fmla="*/ 41 w 165"/>
                <a:gd name="T13" fmla="*/ 52 h 104"/>
                <a:gd name="T14" fmla="*/ 0 w 165"/>
                <a:gd name="T15" fmla="*/ 52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04">
                  <a:moveTo>
                    <a:pt x="0" y="52"/>
                  </a:moveTo>
                  <a:lnTo>
                    <a:pt x="82" y="0"/>
                  </a:lnTo>
                  <a:lnTo>
                    <a:pt x="165" y="52"/>
                  </a:lnTo>
                  <a:lnTo>
                    <a:pt x="124" y="52"/>
                  </a:lnTo>
                  <a:lnTo>
                    <a:pt x="124" y="104"/>
                  </a:lnTo>
                  <a:lnTo>
                    <a:pt x="41" y="104"/>
                  </a:lnTo>
                  <a:lnTo>
                    <a:pt x="41" y="52"/>
                  </a:lnTo>
                  <a:lnTo>
                    <a:pt x="0" y="52"/>
                  </a:lnTo>
                  <a:close/>
                </a:path>
              </a:pathLst>
            </a:custGeom>
            <a:solidFill>
              <a:srgbClr val="447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56">
              <a:extLst>
                <a:ext uri="{FF2B5EF4-FFF2-40B4-BE49-F238E27FC236}">
                  <a16:creationId xmlns:a16="http://schemas.microsoft.com/office/drawing/2014/main" id="{7058FA11-9FA7-2095-6929-F38345BA5C27}"/>
                </a:ext>
              </a:extLst>
            </p:cNvPr>
            <p:cNvSpPr>
              <a:spLocks/>
            </p:cNvSpPr>
            <p:nvPr/>
          </p:nvSpPr>
          <p:spPr bwMode="auto">
            <a:xfrm>
              <a:off x="1781" y="3491"/>
              <a:ext cx="165" cy="104"/>
            </a:xfrm>
            <a:custGeom>
              <a:avLst/>
              <a:gdLst>
                <a:gd name="T0" fmla="*/ 0 w 165"/>
                <a:gd name="T1" fmla="*/ 52 h 104"/>
                <a:gd name="T2" fmla="*/ 82 w 165"/>
                <a:gd name="T3" fmla="*/ 0 h 104"/>
                <a:gd name="T4" fmla="*/ 165 w 165"/>
                <a:gd name="T5" fmla="*/ 52 h 104"/>
                <a:gd name="T6" fmla="*/ 124 w 165"/>
                <a:gd name="T7" fmla="*/ 52 h 104"/>
                <a:gd name="T8" fmla="*/ 124 w 165"/>
                <a:gd name="T9" fmla="*/ 104 h 104"/>
                <a:gd name="T10" fmla="*/ 41 w 165"/>
                <a:gd name="T11" fmla="*/ 104 h 104"/>
                <a:gd name="T12" fmla="*/ 41 w 165"/>
                <a:gd name="T13" fmla="*/ 52 h 104"/>
                <a:gd name="T14" fmla="*/ 0 w 165"/>
                <a:gd name="T15" fmla="*/ 52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04">
                  <a:moveTo>
                    <a:pt x="0" y="52"/>
                  </a:moveTo>
                  <a:lnTo>
                    <a:pt x="82" y="0"/>
                  </a:lnTo>
                  <a:lnTo>
                    <a:pt x="165" y="52"/>
                  </a:lnTo>
                  <a:lnTo>
                    <a:pt x="124" y="52"/>
                  </a:lnTo>
                  <a:lnTo>
                    <a:pt x="124" y="104"/>
                  </a:lnTo>
                  <a:lnTo>
                    <a:pt x="41" y="104"/>
                  </a:lnTo>
                  <a:lnTo>
                    <a:pt x="41" y="52"/>
                  </a:lnTo>
                  <a:lnTo>
                    <a:pt x="0" y="52"/>
                  </a:lnTo>
                  <a:close/>
                </a:path>
              </a:pathLst>
            </a:custGeom>
            <a:noFill/>
            <a:ln w="7938" cap="flat">
              <a:solidFill>
                <a:srgbClr val="2F528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57">
              <a:extLst>
                <a:ext uri="{FF2B5EF4-FFF2-40B4-BE49-F238E27FC236}">
                  <a16:creationId xmlns:a16="http://schemas.microsoft.com/office/drawing/2014/main" id="{61FA5A11-CBCA-987A-978F-0A1935BDB077}"/>
                </a:ext>
              </a:extLst>
            </p:cNvPr>
            <p:cNvSpPr>
              <a:spLocks/>
            </p:cNvSpPr>
            <p:nvPr/>
          </p:nvSpPr>
          <p:spPr bwMode="auto">
            <a:xfrm>
              <a:off x="2763" y="3491"/>
              <a:ext cx="165" cy="104"/>
            </a:xfrm>
            <a:custGeom>
              <a:avLst/>
              <a:gdLst>
                <a:gd name="T0" fmla="*/ 0 w 165"/>
                <a:gd name="T1" fmla="*/ 52 h 104"/>
                <a:gd name="T2" fmla="*/ 83 w 165"/>
                <a:gd name="T3" fmla="*/ 0 h 104"/>
                <a:gd name="T4" fmla="*/ 165 w 165"/>
                <a:gd name="T5" fmla="*/ 52 h 104"/>
                <a:gd name="T6" fmla="*/ 124 w 165"/>
                <a:gd name="T7" fmla="*/ 52 h 104"/>
                <a:gd name="T8" fmla="*/ 124 w 165"/>
                <a:gd name="T9" fmla="*/ 104 h 104"/>
                <a:gd name="T10" fmla="*/ 41 w 165"/>
                <a:gd name="T11" fmla="*/ 104 h 104"/>
                <a:gd name="T12" fmla="*/ 41 w 165"/>
                <a:gd name="T13" fmla="*/ 52 h 104"/>
                <a:gd name="T14" fmla="*/ 0 w 165"/>
                <a:gd name="T15" fmla="*/ 52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04">
                  <a:moveTo>
                    <a:pt x="0" y="52"/>
                  </a:moveTo>
                  <a:lnTo>
                    <a:pt x="83" y="0"/>
                  </a:lnTo>
                  <a:lnTo>
                    <a:pt x="165" y="52"/>
                  </a:lnTo>
                  <a:lnTo>
                    <a:pt x="124" y="52"/>
                  </a:lnTo>
                  <a:lnTo>
                    <a:pt x="124" y="104"/>
                  </a:lnTo>
                  <a:lnTo>
                    <a:pt x="41" y="104"/>
                  </a:lnTo>
                  <a:lnTo>
                    <a:pt x="41" y="52"/>
                  </a:lnTo>
                  <a:lnTo>
                    <a:pt x="0" y="52"/>
                  </a:lnTo>
                  <a:close/>
                </a:path>
              </a:pathLst>
            </a:custGeom>
            <a:solidFill>
              <a:srgbClr val="447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58">
              <a:extLst>
                <a:ext uri="{FF2B5EF4-FFF2-40B4-BE49-F238E27FC236}">
                  <a16:creationId xmlns:a16="http://schemas.microsoft.com/office/drawing/2014/main" id="{F34C69FB-7F69-EEB3-4697-C02BF54F256F}"/>
                </a:ext>
              </a:extLst>
            </p:cNvPr>
            <p:cNvSpPr>
              <a:spLocks/>
            </p:cNvSpPr>
            <p:nvPr/>
          </p:nvSpPr>
          <p:spPr bwMode="auto">
            <a:xfrm>
              <a:off x="2763" y="3491"/>
              <a:ext cx="165" cy="104"/>
            </a:xfrm>
            <a:custGeom>
              <a:avLst/>
              <a:gdLst>
                <a:gd name="T0" fmla="*/ 0 w 165"/>
                <a:gd name="T1" fmla="*/ 52 h 104"/>
                <a:gd name="T2" fmla="*/ 83 w 165"/>
                <a:gd name="T3" fmla="*/ 0 h 104"/>
                <a:gd name="T4" fmla="*/ 165 w 165"/>
                <a:gd name="T5" fmla="*/ 52 h 104"/>
                <a:gd name="T6" fmla="*/ 124 w 165"/>
                <a:gd name="T7" fmla="*/ 52 h 104"/>
                <a:gd name="T8" fmla="*/ 124 w 165"/>
                <a:gd name="T9" fmla="*/ 104 h 104"/>
                <a:gd name="T10" fmla="*/ 41 w 165"/>
                <a:gd name="T11" fmla="*/ 104 h 104"/>
                <a:gd name="T12" fmla="*/ 41 w 165"/>
                <a:gd name="T13" fmla="*/ 52 h 104"/>
                <a:gd name="T14" fmla="*/ 0 w 165"/>
                <a:gd name="T15" fmla="*/ 52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04">
                  <a:moveTo>
                    <a:pt x="0" y="52"/>
                  </a:moveTo>
                  <a:lnTo>
                    <a:pt x="83" y="0"/>
                  </a:lnTo>
                  <a:lnTo>
                    <a:pt x="165" y="52"/>
                  </a:lnTo>
                  <a:lnTo>
                    <a:pt x="124" y="52"/>
                  </a:lnTo>
                  <a:lnTo>
                    <a:pt x="124" y="104"/>
                  </a:lnTo>
                  <a:lnTo>
                    <a:pt x="41" y="104"/>
                  </a:lnTo>
                  <a:lnTo>
                    <a:pt x="41" y="52"/>
                  </a:lnTo>
                  <a:lnTo>
                    <a:pt x="0" y="52"/>
                  </a:lnTo>
                  <a:close/>
                </a:path>
              </a:pathLst>
            </a:custGeom>
            <a:noFill/>
            <a:ln w="7938" cap="flat">
              <a:solidFill>
                <a:srgbClr val="2F528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grpSp>
    </p:spTree>
    <p:extLst>
      <p:ext uri="{BB962C8B-B14F-4D97-AF65-F5344CB8AC3E}">
        <p14:creationId xmlns:p14="http://schemas.microsoft.com/office/powerpoint/2010/main" val="174194953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S Pゴシック">
      <a:majorFont>
        <a:latin typeface="ＭＳ Ｐゴシック"/>
        <a:ea typeface="ＭＳ Ｐゴシック"/>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E699D1CE-F3E1-4903-8648-8F0B4690FE50}" vid="{958253D0-D172-45CA-9FEB-EBDE5F69CB37}"/>
    </a:ext>
  </a:extLst>
</a:theme>
</file>

<file path=docProps/app.xml><?xml version="1.0" encoding="utf-8"?>
<Properties xmlns="http://schemas.openxmlformats.org/officeDocument/2006/extended-properties" xmlns:vt="http://schemas.openxmlformats.org/officeDocument/2006/docPropsVTypes">
  <Template>Default Theme</Template>
  <TotalTime>124</TotalTime>
  <Words>241</Words>
  <Application>Microsoft Office PowerPoint</Application>
  <PresentationFormat>A4 210 x 297 mm</PresentationFormat>
  <Paragraphs>47</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ＭＳ Ｐゴシック</vt:lpstr>
      <vt:lpstr>ＭＳ 明朝</vt:lpstr>
      <vt:lpstr>Arial</vt:lpstr>
      <vt:lpstr>Office テーマ</vt:lpstr>
      <vt:lpstr>補助事業にかかる経理処理が 二期以上の消費税課税期間にまたがる場合は 提出書類にご注意ください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【お問合せが多くなっています！】 補助事業にかかる経理処理が 二期以上の消費税課税期間にまたがる場合は 提出書類にご注意ください</dc:title>
  <dc:creator>佐藤保志</dc:creator>
  <cp:lastModifiedBy>市川 政樹（感染症対策課）</cp:lastModifiedBy>
  <cp:revision>8</cp:revision>
  <cp:lastPrinted>2023-11-16T00:19:27Z</cp:lastPrinted>
  <dcterms:created xsi:type="dcterms:W3CDTF">2023-11-15T23:27:32Z</dcterms:created>
  <dcterms:modified xsi:type="dcterms:W3CDTF">2025-11-24T08:56:30Z</dcterms:modified>
</cp:coreProperties>
</file>