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3" r:id="rId2"/>
    <p:sldId id="274" r:id="rId3"/>
    <p:sldId id="275" r:id="rId4"/>
    <p:sldId id="276" r:id="rId5"/>
    <p:sldId id="277" r:id="rId6"/>
    <p:sldId id="278" r:id="rId7"/>
    <p:sldId id="279" r:id="rId8"/>
    <p:sldId id="320" r:id="rId9"/>
    <p:sldId id="321" r:id="rId10"/>
    <p:sldId id="282" r:id="rId11"/>
    <p:sldId id="283" r:id="rId12"/>
    <p:sldId id="284" r:id="rId13"/>
    <p:sldId id="285" r:id="rId14"/>
    <p:sldId id="286" r:id="rId15"/>
    <p:sldId id="287" r:id="rId16"/>
    <p:sldId id="288" r:id="rId17"/>
    <p:sldId id="289" r:id="rId18"/>
    <p:sldId id="290" r:id="rId19"/>
    <p:sldId id="291" r:id="rId20"/>
    <p:sldId id="292" r:id="rId21"/>
    <p:sldId id="322" r:id="rId22"/>
    <p:sldId id="293" r:id="rId23"/>
    <p:sldId id="294" r:id="rId24"/>
    <p:sldId id="323" r:id="rId25"/>
    <p:sldId id="295" r:id="rId26"/>
    <p:sldId id="296" r:id="rId27"/>
    <p:sldId id="297" r:id="rId28"/>
    <p:sldId id="298" r:id="rId29"/>
    <p:sldId id="301" r:id="rId30"/>
    <p:sldId id="302" r:id="rId31"/>
    <p:sldId id="303" r:id="rId32"/>
    <p:sldId id="304" r:id="rId33"/>
  </p:sldIdLst>
  <p:sldSz cx="3779838" cy="5327650"/>
  <p:notesSz cx="9144000" cy="6858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78" userDrawn="1">
          <p15:clr>
            <a:srgbClr val="A4A3A4"/>
          </p15:clr>
        </p15:guide>
        <p15:guide id="2" pos="119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CC0000"/>
    <a:srgbClr val="FF7C80"/>
    <a:srgbClr val="FFEBEB"/>
    <a:srgbClr val="FFFF99"/>
    <a:srgbClr val="808000"/>
    <a:srgbClr val="A07800"/>
    <a:srgbClr val="A08714"/>
    <a:srgbClr val="C3B400"/>
    <a:srgbClr val="A09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3447" autoAdjust="0"/>
  </p:normalViewPr>
  <p:slideViewPr>
    <p:cSldViewPr snapToGrid="0">
      <p:cViewPr varScale="1">
        <p:scale>
          <a:sx n="132" d="100"/>
          <a:sy n="132" d="100"/>
        </p:scale>
        <p:origin x="3456" y="114"/>
      </p:cViewPr>
      <p:guideLst>
        <p:guide orient="horz" pos="1678"/>
        <p:guide pos="1190"/>
      </p:guideLst>
    </p:cSldViewPr>
  </p:slideViewPr>
  <p:notesTextViewPr>
    <p:cViewPr>
      <p:scale>
        <a:sx n="1" d="1"/>
        <a:sy n="1" d="1"/>
      </p:scale>
      <p:origin x="0" y="0"/>
    </p:cViewPr>
  </p:notesTextViewPr>
  <p:sorterViewPr>
    <p:cViewPr>
      <p:scale>
        <a:sx n="200" d="100"/>
        <a:sy n="200" d="100"/>
      </p:scale>
      <p:origin x="0" y="-158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7FD04A-18A0-489F-9B0C-B9335454FA5C}"/>
              </a:ext>
            </a:extLst>
          </p:cNvPr>
          <p:cNvSpPr>
            <a:spLocks noGrp="1"/>
          </p:cNvSpPr>
          <p:nvPr>
            <p:ph type="ctrTitle"/>
          </p:nvPr>
        </p:nvSpPr>
        <p:spPr>
          <a:xfrm>
            <a:off x="472480" y="871910"/>
            <a:ext cx="2834879" cy="1854811"/>
          </a:xfrm>
        </p:spPr>
        <p:txBody>
          <a:bodyPr anchor="b"/>
          <a:lstStyle>
            <a:lvl1pPr algn="ctr">
              <a:defRPr sz="186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69664E29-FB01-4E51-8397-3544C3545B3E}"/>
              </a:ext>
            </a:extLst>
          </p:cNvPr>
          <p:cNvSpPr>
            <a:spLocks noGrp="1"/>
          </p:cNvSpPr>
          <p:nvPr>
            <p:ph type="subTitle" idx="1"/>
          </p:nvPr>
        </p:nvSpPr>
        <p:spPr>
          <a:xfrm>
            <a:off x="472480" y="2798250"/>
            <a:ext cx="2834879" cy="1286282"/>
          </a:xfrm>
        </p:spPr>
        <p:txBody>
          <a:bodyPr/>
          <a:lstStyle>
            <a:lvl1pPr marL="0" indent="0" algn="ctr">
              <a:buNone/>
              <a:defRPr sz="744"/>
            </a:lvl1pPr>
            <a:lvl2pPr marL="141732" indent="0" algn="ctr">
              <a:buNone/>
              <a:defRPr sz="620"/>
            </a:lvl2pPr>
            <a:lvl3pPr marL="283464" indent="0" algn="ctr">
              <a:buNone/>
              <a:defRPr sz="558"/>
            </a:lvl3pPr>
            <a:lvl4pPr marL="425196" indent="0" algn="ctr">
              <a:buNone/>
              <a:defRPr sz="496"/>
            </a:lvl4pPr>
            <a:lvl5pPr marL="566928" indent="0" algn="ctr">
              <a:buNone/>
              <a:defRPr sz="496"/>
            </a:lvl5pPr>
            <a:lvl6pPr marL="708660" indent="0" algn="ctr">
              <a:buNone/>
              <a:defRPr sz="496"/>
            </a:lvl6pPr>
            <a:lvl7pPr marL="850392" indent="0" algn="ctr">
              <a:buNone/>
              <a:defRPr sz="496"/>
            </a:lvl7pPr>
            <a:lvl8pPr marL="992124" indent="0" algn="ctr">
              <a:buNone/>
              <a:defRPr sz="496"/>
            </a:lvl8pPr>
            <a:lvl9pPr marL="1133856" indent="0" algn="ctr">
              <a:buNone/>
              <a:defRPr sz="496"/>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6F101E0-723A-4AB3-B797-91B660131065}"/>
              </a:ext>
            </a:extLst>
          </p:cNvPr>
          <p:cNvSpPr>
            <a:spLocks noGrp="1"/>
          </p:cNvSpPr>
          <p:nvPr>
            <p:ph type="dt" sz="half" idx="10"/>
          </p:nvPr>
        </p:nvSpPr>
        <p:spPr/>
        <p:txBody>
          <a:bodyPr/>
          <a:lstStyle/>
          <a:p>
            <a:fld id="{F638C196-BC10-466A-9D5C-7229EFAA9194}" type="datetimeFigureOut">
              <a:rPr kumimoji="1" lang="ja-JP" altLang="en-US" smtClean="0"/>
              <a:t>2026/2/27</a:t>
            </a:fld>
            <a:endParaRPr kumimoji="1" lang="ja-JP" altLang="en-US"/>
          </a:p>
        </p:txBody>
      </p:sp>
      <p:sp>
        <p:nvSpPr>
          <p:cNvPr id="5" name="フッター プレースホルダー 4">
            <a:extLst>
              <a:ext uri="{FF2B5EF4-FFF2-40B4-BE49-F238E27FC236}">
                <a16:creationId xmlns:a16="http://schemas.microsoft.com/office/drawing/2014/main" id="{71070726-EB3C-441F-BF43-FCF7EBFA4A3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AD3F503-4340-4872-8374-1E43BF870105}"/>
              </a:ext>
            </a:extLst>
          </p:cNvPr>
          <p:cNvSpPr>
            <a:spLocks noGrp="1"/>
          </p:cNvSpPr>
          <p:nvPr>
            <p:ph type="sldNum" sz="quarter" idx="12"/>
          </p:nvPr>
        </p:nvSpPr>
        <p:spPr/>
        <p:txBody>
          <a:bodyPr/>
          <a:lstStyle/>
          <a:p>
            <a:fld id="{A67B06D4-A385-4CEB-881E-C27D4A13B595}" type="slidenum">
              <a:rPr kumimoji="1" lang="ja-JP" altLang="en-US" smtClean="0"/>
              <a:t>‹#›</a:t>
            </a:fld>
            <a:endParaRPr kumimoji="1" lang="ja-JP" altLang="en-US"/>
          </a:p>
        </p:txBody>
      </p:sp>
    </p:spTree>
    <p:extLst>
      <p:ext uri="{BB962C8B-B14F-4D97-AF65-F5344CB8AC3E}">
        <p14:creationId xmlns:p14="http://schemas.microsoft.com/office/powerpoint/2010/main" val="962364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34C595-1BA9-4225-81ED-746D3EF9222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E193037-2E63-4720-94A4-D0DE65864655}"/>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0CE0327-87C6-4B82-80B4-3AC428EAB9A1}"/>
              </a:ext>
            </a:extLst>
          </p:cNvPr>
          <p:cNvSpPr>
            <a:spLocks noGrp="1"/>
          </p:cNvSpPr>
          <p:nvPr>
            <p:ph type="dt" sz="half" idx="10"/>
          </p:nvPr>
        </p:nvSpPr>
        <p:spPr/>
        <p:txBody>
          <a:bodyPr/>
          <a:lstStyle/>
          <a:p>
            <a:fld id="{F638C196-BC10-466A-9D5C-7229EFAA9194}" type="datetimeFigureOut">
              <a:rPr kumimoji="1" lang="ja-JP" altLang="en-US" smtClean="0"/>
              <a:t>2026/2/27</a:t>
            </a:fld>
            <a:endParaRPr kumimoji="1" lang="ja-JP" altLang="en-US"/>
          </a:p>
        </p:txBody>
      </p:sp>
      <p:sp>
        <p:nvSpPr>
          <p:cNvPr id="5" name="フッター プレースホルダー 4">
            <a:extLst>
              <a:ext uri="{FF2B5EF4-FFF2-40B4-BE49-F238E27FC236}">
                <a16:creationId xmlns:a16="http://schemas.microsoft.com/office/drawing/2014/main" id="{96D50F76-ED95-4B48-A299-8256408BA86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C2A3D4A-40B7-4591-9594-7454205D0B3C}"/>
              </a:ext>
            </a:extLst>
          </p:cNvPr>
          <p:cNvSpPr>
            <a:spLocks noGrp="1"/>
          </p:cNvSpPr>
          <p:nvPr>
            <p:ph type="sldNum" sz="quarter" idx="12"/>
          </p:nvPr>
        </p:nvSpPr>
        <p:spPr/>
        <p:txBody>
          <a:bodyPr/>
          <a:lstStyle/>
          <a:p>
            <a:fld id="{A67B06D4-A385-4CEB-881E-C27D4A13B595}" type="slidenum">
              <a:rPr kumimoji="1" lang="ja-JP" altLang="en-US" smtClean="0"/>
              <a:t>‹#›</a:t>
            </a:fld>
            <a:endParaRPr kumimoji="1" lang="ja-JP" altLang="en-US"/>
          </a:p>
        </p:txBody>
      </p:sp>
    </p:spTree>
    <p:extLst>
      <p:ext uri="{BB962C8B-B14F-4D97-AF65-F5344CB8AC3E}">
        <p14:creationId xmlns:p14="http://schemas.microsoft.com/office/powerpoint/2010/main" val="1082797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56636C0-9437-44A7-A03F-C68F37A907B1}"/>
              </a:ext>
            </a:extLst>
          </p:cNvPr>
          <p:cNvSpPr>
            <a:spLocks noGrp="1"/>
          </p:cNvSpPr>
          <p:nvPr>
            <p:ph type="title" orient="vert"/>
          </p:nvPr>
        </p:nvSpPr>
        <p:spPr>
          <a:xfrm>
            <a:off x="2704946" y="283648"/>
            <a:ext cx="815028" cy="4514937"/>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46BA3EF-346F-4B9B-BC35-0BBD8C223D34}"/>
              </a:ext>
            </a:extLst>
          </p:cNvPr>
          <p:cNvSpPr>
            <a:spLocks noGrp="1"/>
          </p:cNvSpPr>
          <p:nvPr>
            <p:ph type="body" orient="vert" idx="1"/>
          </p:nvPr>
        </p:nvSpPr>
        <p:spPr>
          <a:xfrm>
            <a:off x="259864" y="283648"/>
            <a:ext cx="2397835" cy="4514937"/>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C8AB670-BC21-4B48-B451-0A535032A671}"/>
              </a:ext>
            </a:extLst>
          </p:cNvPr>
          <p:cNvSpPr>
            <a:spLocks noGrp="1"/>
          </p:cNvSpPr>
          <p:nvPr>
            <p:ph type="dt" sz="half" idx="10"/>
          </p:nvPr>
        </p:nvSpPr>
        <p:spPr/>
        <p:txBody>
          <a:bodyPr/>
          <a:lstStyle/>
          <a:p>
            <a:fld id="{F638C196-BC10-466A-9D5C-7229EFAA9194}" type="datetimeFigureOut">
              <a:rPr kumimoji="1" lang="ja-JP" altLang="en-US" smtClean="0"/>
              <a:t>2026/2/27</a:t>
            </a:fld>
            <a:endParaRPr kumimoji="1" lang="ja-JP" altLang="en-US"/>
          </a:p>
        </p:txBody>
      </p:sp>
      <p:sp>
        <p:nvSpPr>
          <p:cNvPr id="5" name="フッター プレースホルダー 4">
            <a:extLst>
              <a:ext uri="{FF2B5EF4-FFF2-40B4-BE49-F238E27FC236}">
                <a16:creationId xmlns:a16="http://schemas.microsoft.com/office/drawing/2014/main" id="{54448762-75DD-444D-8F56-16107761F2F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B99C015-D6B0-49AF-B73A-62E764C4D877}"/>
              </a:ext>
            </a:extLst>
          </p:cNvPr>
          <p:cNvSpPr>
            <a:spLocks noGrp="1"/>
          </p:cNvSpPr>
          <p:nvPr>
            <p:ph type="sldNum" sz="quarter" idx="12"/>
          </p:nvPr>
        </p:nvSpPr>
        <p:spPr/>
        <p:txBody>
          <a:bodyPr/>
          <a:lstStyle/>
          <a:p>
            <a:fld id="{A67B06D4-A385-4CEB-881E-C27D4A13B595}" type="slidenum">
              <a:rPr kumimoji="1" lang="ja-JP" altLang="en-US" smtClean="0"/>
              <a:t>‹#›</a:t>
            </a:fld>
            <a:endParaRPr kumimoji="1" lang="ja-JP" altLang="en-US"/>
          </a:p>
        </p:txBody>
      </p:sp>
    </p:spTree>
    <p:extLst>
      <p:ext uri="{BB962C8B-B14F-4D97-AF65-F5344CB8AC3E}">
        <p14:creationId xmlns:p14="http://schemas.microsoft.com/office/powerpoint/2010/main" val="1316252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1308E2-D300-40EE-BC23-5CFB595666F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89CED2C-EC29-4819-839F-75A3F127BE4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428CC9C-E606-47DD-B831-B026B45548D4}"/>
              </a:ext>
            </a:extLst>
          </p:cNvPr>
          <p:cNvSpPr>
            <a:spLocks noGrp="1"/>
          </p:cNvSpPr>
          <p:nvPr>
            <p:ph type="dt" sz="half" idx="10"/>
          </p:nvPr>
        </p:nvSpPr>
        <p:spPr/>
        <p:txBody>
          <a:bodyPr/>
          <a:lstStyle/>
          <a:p>
            <a:fld id="{F638C196-BC10-466A-9D5C-7229EFAA9194}" type="datetimeFigureOut">
              <a:rPr kumimoji="1" lang="ja-JP" altLang="en-US" smtClean="0"/>
              <a:t>2026/2/27</a:t>
            </a:fld>
            <a:endParaRPr kumimoji="1" lang="ja-JP" altLang="en-US"/>
          </a:p>
        </p:txBody>
      </p:sp>
      <p:sp>
        <p:nvSpPr>
          <p:cNvPr id="5" name="フッター プレースホルダー 4">
            <a:extLst>
              <a:ext uri="{FF2B5EF4-FFF2-40B4-BE49-F238E27FC236}">
                <a16:creationId xmlns:a16="http://schemas.microsoft.com/office/drawing/2014/main" id="{5228A837-EB31-4C80-A466-6134F8B1AD7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C4347DB-590D-4DED-AA65-7128A1204943}"/>
              </a:ext>
            </a:extLst>
          </p:cNvPr>
          <p:cNvSpPr>
            <a:spLocks noGrp="1"/>
          </p:cNvSpPr>
          <p:nvPr>
            <p:ph type="sldNum" sz="quarter" idx="12"/>
          </p:nvPr>
        </p:nvSpPr>
        <p:spPr/>
        <p:txBody>
          <a:bodyPr/>
          <a:lstStyle/>
          <a:p>
            <a:fld id="{A67B06D4-A385-4CEB-881E-C27D4A13B595}" type="slidenum">
              <a:rPr kumimoji="1" lang="ja-JP" altLang="en-US" smtClean="0"/>
              <a:t>‹#›</a:t>
            </a:fld>
            <a:endParaRPr kumimoji="1" lang="ja-JP" altLang="en-US"/>
          </a:p>
        </p:txBody>
      </p:sp>
    </p:spTree>
    <p:extLst>
      <p:ext uri="{BB962C8B-B14F-4D97-AF65-F5344CB8AC3E}">
        <p14:creationId xmlns:p14="http://schemas.microsoft.com/office/powerpoint/2010/main" val="930017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C33AD2-BCAC-4A7E-AA02-B05EBD30EFDD}"/>
              </a:ext>
            </a:extLst>
          </p:cNvPr>
          <p:cNvSpPr>
            <a:spLocks noGrp="1"/>
          </p:cNvSpPr>
          <p:nvPr>
            <p:ph type="title"/>
          </p:nvPr>
        </p:nvSpPr>
        <p:spPr>
          <a:xfrm>
            <a:off x="257895" y="1328214"/>
            <a:ext cx="3260110" cy="2216154"/>
          </a:xfrm>
        </p:spPr>
        <p:txBody>
          <a:bodyPr anchor="b"/>
          <a:lstStyle>
            <a:lvl1pPr>
              <a:defRPr sz="186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6901793-AEC5-460B-A8BD-C0F7A29CC470}"/>
              </a:ext>
            </a:extLst>
          </p:cNvPr>
          <p:cNvSpPr>
            <a:spLocks noGrp="1"/>
          </p:cNvSpPr>
          <p:nvPr>
            <p:ph type="body" idx="1"/>
          </p:nvPr>
        </p:nvSpPr>
        <p:spPr>
          <a:xfrm>
            <a:off x="257895" y="3565333"/>
            <a:ext cx="3260110" cy="1165423"/>
          </a:xfrm>
        </p:spPr>
        <p:txBody>
          <a:bodyPr/>
          <a:lstStyle>
            <a:lvl1pPr marL="0" indent="0">
              <a:buNone/>
              <a:defRPr sz="744">
                <a:solidFill>
                  <a:schemeClr val="tx1">
                    <a:tint val="75000"/>
                  </a:schemeClr>
                </a:solidFill>
              </a:defRPr>
            </a:lvl1pPr>
            <a:lvl2pPr marL="141732" indent="0">
              <a:buNone/>
              <a:defRPr sz="620">
                <a:solidFill>
                  <a:schemeClr val="tx1">
                    <a:tint val="75000"/>
                  </a:schemeClr>
                </a:solidFill>
              </a:defRPr>
            </a:lvl2pPr>
            <a:lvl3pPr marL="283464" indent="0">
              <a:buNone/>
              <a:defRPr sz="558">
                <a:solidFill>
                  <a:schemeClr val="tx1">
                    <a:tint val="75000"/>
                  </a:schemeClr>
                </a:solidFill>
              </a:defRPr>
            </a:lvl3pPr>
            <a:lvl4pPr marL="425196" indent="0">
              <a:buNone/>
              <a:defRPr sz="496">
                <a:solidFill>
                  <a:schemeClr val="tx1">
                    <a:tint val="75000"/>
                  </a:schemeClr>
                </a:solidFill>
              </a:defRPr>
            </a:lvl4pPr>
            <a:lvl5pPr marL="566928" indent="0">
              <a:buNone/>
              <a:defRPr sz="496">
                <a:solidFill>
                  <a:schemeClr val="tx1">
                    <a:tint val="75000"/>
                  </a:schemeClr>
                </a:solidFill>
              </a:defRPr>
            </a:lvl5pPr>
            <a:lvl6pPr marL="708660" indent="0">
              <a:buNone/>
              <a:defRPr sz="496">
                <a:solidFill>
                  <a:schemeClr val="tx1">
                    <a:tint val="75000"/>
                  </a:schemeClr>
                </a:solidFill>
              </a:defRPr>
            </a:lvl6pPr>
            <a:lvl7pPr marL="850392" indent="0">
              <a:buNone/>
              <a:defRPr sz="496">
                <a:solidFill>
                  <a:schemeClr val="tx1">
                    <a:tint val="75000"/>
                  </a:schemeClr>
                </a:solidFill>
              </a:defRPr>
            </a:lvl7pPr>
            <a:lvl8pPr marL="992124" indent="0">
              <a:buNone/>
              <a:defRPr sz="496">
                <a:solidFill>
                  <a:schemeClr val="tx1">
                    <a:tint val="75000"/>
                  </a:schemeClr>
                </a:solidFill>
              </a:defRPr>
            </a:lvl8pPr>
            <a:lvl9pPr marL="1133856" indent="0">
              <a:buNone/>
              <a:defRPr sz="496">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9F1F246-1096-49CC-A705-02B7F19666C2}"/>
              </a:ext>
            </a:extLst>
          </p:cNvPr>
          <p:cNvSpPr>
            <a:spLocks noGrp="1"/>
          </p:cNvSpPr>
          <p:nvPr>
            <p:ph type="dt" sz="half" idx="10"/>
          </p:nvPr>
        </p:nvSpPr>
        <p:spPr/>
        <p:txBody>
          <a:bodyPr/>
          <a:lstStyle/>
          <a:p>
            <a:fld id="{F638C196-BC10-466A-9D5C-7229EFAA9194}" type="datetimeFigureOut">
              <a:rPr kumimoji="1" lang="ja-JP" altLang="en-US" smtClean="0"/>
              <a:t>2026/2/27</a:t>
            </a:fld>
            <a:endParaRPr kumimoji="1" lang="ja-JP" altLang="en-US"/>
          </a:p>
        </p:txBody>
      </p:sp>
      <p:sp>
        <p:nvSpPr>
          <p:cNvPr id="5" name="フッター プレースホルダー 4">
            <a:extLst>
              <a:ext uri="{FF2B5EF4-FFF2-40B4-BE49-F238E27FC236}">
                <a16:creationId xmlns:a16="http://schemas.microsoft.com/office/drawing/2014/main" id="{0715800F-8488-430F-97F2-9EFA49225F0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D998756-3894-4860-A291-D5FB2303E5EA}"/>
              </a:ext>
            </a:extLst>
          </p:cNvPr>
          <p:cNvSpPr>
            <a:spLocks noGrp="1"/>
          </p:cNvSpPr>
          <p:nvPr>
            <p:ph type="sldNum" sz="quarter" idx="12"/>
          </p:nvPr>
        </p:nvSpPr>
        <p:spPr/>
        <p:txBody>
          <a:bodyPr/>
          <a:lstStyle/>
          <a:p>
            <a:fld id="{A67B06D4-A385-4CEB-881E-C27D4A13B595}" type="slidenum">
              <a:rPr kumimoji="1" lang="ja-JP" altLang="en-US" smtClean="0"/>
              <a:t>‹#›</a:t>
            </a:fld>
            <a:endParaRPr kumimoji="1" lang="ja-JP" altLang="en-US"/>
          </a:p>
        </p:txBody>
      </p:sp>
    </p:spTree>
    <p:extLst>
      <p:ext uri="{BB962C8B-B14F-4D97-AF65-F5344CB8AC3E}">
        <p14:creationId xmlns:p14="http://schemas.microsoft.com/office/powerpoint/2010/main" val="1170740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C962B9-CEA3-4FB2-AE92-3FD33070FDE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9C22E5C-DC87-4E67-A73A-E447B6233F5F}"/>
              </a:ext>
            </a:extLst>
          </p:cNvPr>
          <p:cNvSpPr>
            <a:spLocks noGrp="1"/>
          </p:cNvSpPr>
          <p:nvPr>
            <p:ph sz="half" idx="1"/>
          </p:nvPr>
        </p:nvSpPr>
        <p:spPr>
          <a:xfrm>
            <a:off x="259864" y="1418240"/>
            <a:ext cx="1606431" cy="338034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0BDA7400-0042-46E1-8905-F162AFF4C9EC}"/>
              </a:ext>
            </a:extLst>
          </p:cNvPr>
          <p:cNvSpPr>
            <a:spLocks noGrp="1"/>
          </p:cNvSpPr>
          <p:nvPr>
            <p:ph sz="half" idx="2"/>
          </p:nvPr>
        </p:nvSpPr>
        <p:spPr>
          <a:xfrm>
            <a:off x="1913543" y="1418240"/>
            <a:ext cx="1606431" cy="338034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929E2147-5C93-4363-9D77-4A0F8483864E}"/>
              </a:ext>
            </a:extLst>
          </p:cNvPr>
          <p:cNvSpPr>
            <a:spLocks noGrp="1"/>
          </p:cNvSpPr>
          <p:nvPr>
            <p:ph type="dt" sz="half" idx="10"/>
          </p:nvPr>
        </p:nvSpPr>
        <p:spPr/>
        <p:txBody>
          <a:bodyPr/>
          <a:lstStyle/>
          <a:p>
            <a:fld id="{F638C196-BC10-466A-9D5C-7229EFAA9194}" type="datetimeFigureOut">
              <a:rPr kumimoji="1" lang="ja-JP" altLang="en-US" smtClean="0"/>
              <a:t>2026/2/27</a:t>
            </a:fld>
            <a:endParaRPr kumimoji="1" lang="ja-JP" altLang="en-US"/>
          </a:p>
        </p:txBody>
      </p:sp>
      <p:sp>
        <p:nvSpPr>
          <p:cNvPr id="6" name="フッター プレースホルダー 5">
            <a:extLst>
              <a:ext uri="{FF2B5EF4-FFF2-40B4-BE49-F238E27FC236}">
                <a16:creationId xmlns:a16="http://schemas.microsoft.com/office/drawing/2014/main" id="{41808C88-8887-4563-827E-8ED4E6A889D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7575965-E2FD-4A5D-86D8-AB04D6ACB428}"/>
              </a:ext>
            </a:extLst>
          </p:cNvPr>
          <p:cNvSpPr>
            <a:spLocks noGrp="1"/>
          </p:cNvSpPr>
          <p:nvPr>
            <p:ph type="sldNum" sz="quarter" idx="12"/>
          </p:nvPr>
        </p:nvSpPr>
        <p:spPr/>
        <p:txBody>
          <a:bodyPr/>
          <a:lstStyle/>
          <a:p>
            <a:fld id="{A67B06D4-A385-4CEB-881E-C27D4A13B595}" type="slidenum">
              <a:rPr kumimoji="1" lang="ja-JP" altLang="en-US" smtClean="0"/>
              <a:t>‹#›</a:t>
            </a:fld>
            <a:endParaRPr kumimoji="1" lang="ja-JP" altLang="en-US"/>
          </a:p>
        </p:txBody>
      </p:sp>
    </p:spTree>
    <p:extLst>
      <p:ext uri="{BB962C8B-B14F-4D97-AF65-F5344CB8AC3E}">
        <p14:creationId xmlns:p14="http://schemas.microsoft.com/office/powerpoint/2010/main" val="210111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E76330-E323-4C35-92ED-B11E1E33A38B}"/>
              </a:ext>
            </a:extLst>
          </p:cNvPr>
          <p:cNvSpPr>
            <a:spLocks noGrp="1"/>
          </p:cNvSpPr>
          <p:nvPr>
            <p:ph type="title"/>
          </p:nvPr>
        </p:nvSpPr>
        <p:spPr>
          <a:xfrm>
            <a:off x="260356" y="283648"/>
            <a:ext cx="3260110" cy="1029766"/>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0029845-246D-4568-929E-1ADA4A7E72B6}"/>
              </a:ext>
            </a:extLst>
          </p:cNvPr>
          <p:cNvSpPr>
            <a:spLocks noGrp="1"/>
          </p:cNvSpPr>
          <p:nvPr>
            <p:ph type="body" idx="1"/>
          </p:nvPr>
        </p:nvSpPr>
        <p:spPr>
          <a:xfrm>
            <a:off x="260357" y="1306014"/>
            <a:ext cx="1599048" cy="640058"/>
          </a:xfrm>
        </p:spPr>
        <p:txBody>
          <a:bodyPr anchor="b"/>
          <a:lstStyle>
            <a:lvl1pPr marL="0" indent="0">
              <a:buNone/>
              <a:defRPr sz="744" b="1"/>
            </a:lvl1pPr>
            <a:lvl2pPr marL="141732" indent="0">
              <a:buNone/>
              <a:defRPr sz="620" b="1"/>
            </a:lvl2pPr>
            <a:lvl3pPr marL="283464" indent="0">
              <a:buNone/>
              <a:defRPr sz="558" b="1"/>
            </a:lvl3pPr>
            <a:lvl4pPr marL="425196" indent="0">
              <a:buNone/>
              <a:defRPr sz="496" b="1"/>
            </a:lvl4pPr>
            <a:lvl5pPr marL="566928" indent="0">
              <a:buNone/>
              <a:defRPr sz="496" b="1"/>
            </a:lvl5pPr>
            <a:lvl6pPr marL="708660" indent="0">
              <a:buNone/>
              <a:defRPr sz="496" b="1"/>
            </a:lvl6pPr>
            <a:lvl7pPr marL="850392" indent="0">
              <a:buNone/>
              <a:defRPr sz="496" b="1"/>
            </a:lvl7pPr>
            <a:lvl8pPr marL="992124" indent="0">
              <a:buNone/>
              <a:defRPr sz="496" b="1"/>
            </a:lvl8pPr>
            <a:lvl9pPr marL="1133856" indent="0">
              <a:buNone/>
              <a:defRPr sz="496"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E3283E11-C6FA-42A1-A0BD-31DA76E50458}"/>
              </a:ext>
            </a:extLst>
          </p:cNvPr>
          <p:cNvSpPr>
            <a:spLocks noGrp="1"/>
          </p:cNvSpPr>
          <p:nvPr>
            <p:ph sz="half" idx="2"/>
          </p:nvPr>
        </p:nvSpPr>
        <p:spPr>
          <a:xfrm>
            <a:off x="260357" y="1946072"/>
            <a:ext cx="1599048" cy="2862379"/>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DEFFCC6-98EC-4677-828B-6AAEC291F142}"/>
              </a:ext>
            </a:extLst>
          </p:cNvPr>
          <p:cNvSpPr>
            <a:spLocks noGrp="1"/>
          </p:cNvSpPr>
          <p:nvPr>
            <p:ph type="body" sz="quarter" idx="3"/>
          </p:nvPr>
        </p:nvSpPr>
        <p:spPr>
          <a:xfrm>
            <a:off x="1913543" y="1306014"/>
            <a:ext cx="1606923" cy="640058"/>
          </a:xfrm>
        </p:spPr>
        <p:txBody>
          <a:bodyPr anchor="b"/>
          <a:lstStyle>
            <a:lvl1pPr marL="0" indent="0">
              <a:buNone/>
              <a:defRPr sz="744" b="1"/>
            </a:lvl1pPr>
            <a:lvl2pPr marL="141732" indent="0">
              <a:buNone/>
              <a:defRPr sz="620" b="1"/>
            </a:lvl2pPr>
            <a:lvl3pPr marL="283464" indent="0">
              <a:buNone/>
              <a:defRPr sz="558" b="1"/>
            </a:lvl3pPr>
            <a:lvl4pPr marL="425196" indent="0">
              <a:buNone/>
              <a:defRPr sz="496" b="1"/>
            </a:lvl4pPr>
            <a:lvl5pPr marL="566928" indent="0">
              <a:buNone/>
              <a:defRPr sz="496" b="1"/>
            </a:lvl5pPr>
            <a:lvl6pPr marL="708660" indent="0">
              <a:buNone/>
              <a:defRPr sz="496" b="1"/>
            </a:lvl6pPr>
            <a:lvl7pPr marL="850392" indent="0">
              <a:buNone/>
              <a:defRPr sz="496" b="1"/>
            </a:lvl7pPr>
            <a:lvl8pPr marL="992124" indent="0">
              <a:buNone/>
              <a:defRPr sz="496" b="1"/>
            </a:lvl8pPr>
            <a:lvl9pPr marL="1133856" indent="0">
              <a:buNone/>
              <a:defRPr sz="496"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089E09A-0DA0-4684-A2D0-F6D45C591F87}"/>
              </a:ext>
            </a:extLst>
          </p:cNvPr>
          <p:cNvSpPr>
            <a:spLocks noGrp="1"/>
          </p:cNvSpPr>
          <p:nvPr>
            <p:ph sz="quarter" idx="4"/>
          </p:nvPr>
        </p:nvSpPr>
        <p:spPr>
          <a:xfrm>
            <a:off x="1913543" y="1946072"/>
            <a:ext cx="1606923" cy="2862379"/>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0C4CD6A-C4D5-431D-8D3B-85A535D8C91C}"/>
              </a:ext>
            </a:extLst>
          </p:cNvPr>
          <p:cNvSpPr>
            <a:spLocks noGrp="1"/>
          </p:cNvSpPr>
          <p:nvPr>
            <p:ph type="dt" sz="half" idx="10"/>
          </p:nvPr>
        </p:nvSpPr>
        <p:spPr/>
        <p:txBody>
          <a:bodyPr/>
          <a:lstStyle/>
          <a:p>
            <a:fld id="{F638C196-BC10-466A-9D5C-7229EFAA9194}" type="datetimeFigureOut">
              <a:rPr kumimoji="1" lang="ja-JP" altLang="en-US" smtClean="0"/>
              <a:t>2026/2/27</a:t>
            </a:fld>
            <a:endParaRPr kumimoji="1" lang="ja-JP" altLang="en-US"/>
          </a:p>
        </p:txBody>
      </p:sp>
      <p:sp>
        <p:nvSpPr>
          <p:cNvPr id="8" name="フッター プレースホルダー 7">
            <a:extLst>
              <a:ext uri="{FF2B5EF4-FFF2-40B4-BE49-F238E27FC236}">
                <a16:creationId xmlns:a16="http://schemas.microsoft.com/office/drawing/2014/main" id="{16327FEE-6417-4607-A6D4-FD871C5772B7}"/>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580463C6-01CC-4287-82EE-4C9BAD0B136B}"/>
              </a:ext>
            </a:extLst>
          </p:cNvPr>
          <p:cNvSpPr>
            <a:spLocks noGrp="1"/>
          </p:cNvSpPr>
          <p:nvPr>
            <p:ph type="sldNum" sz="quarter" idx="12"/>
          </p:nvPr>
        </p:nvSpPr>
        <p:spPr/>
        <p:txBody>
          <a:bodyPr/>
          <a:lstStyle/>
          <a:p>
            <a:fld id="{A67B06D4-A385-4CEB-881E-C27D4A13B595}" type="slidenum">
              <a:rPr kumimoji="1" lang="ja-JP" altLang="en-US" smtClean="0"/>
              <a:t>‹#›</a:t>
            </a:fld>
            <a:endParaRPr kumimoji="1" lang="ja-JP" altLang="en-US"/>
          </a:p>
        </p:txBody>
      </p:sp>
    </p:spTree>
    <p:extLst>
      <p:ext uri="{BB962C8B-B14F-4D97-AF65-F5344CB8AC3E}">
        <p14:creationId xmlns:p14="http://schemas.microsoft.com/office/powerpoint/2010/main" val="1600888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EAD1CA-CE5E-4CAD-9EBB-23040145918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A82A0C6-ED2F-4FDA-A914-E68546E7B0F6}"/>
              </a:ext>
            </a:extLst>
          </p:cNvPr>
          <p:cNvSpPr>
            <a:spLocks noGrp="1"/>
          </p:cNvSpPr>
          <p:nvPr>
            <p:ph type="dt" sz="half" idx="10"/>
          </p:nvPr>
        </p:nvSpPr>
        <p:spPr/>
        <p:txBody>
          <a:bodyPr/>
          <a:lstStyle/>
          <a:p>
            <a:fld id="{F638C196-BC10-466A-9D5C-7229EFAA9194}" type="datetimeFigureOut">
              <a:rPr kumimoji="1" lang="ja-JP" altLang="en-US" smtClean="0"/>
              <a:t>2026/2/27</a:t>
            </a:fld>
            <a:endParaRPr kumimoji="1" lang="ja-JP" altLang="en-US"/>
          </a:p>
        </p:txBody>
      </p:sp>
      <p:sp>
        <p:nvSpPr>
          <p:cNvPr id="4" name="フッター プレースホルダー 3">
            <a:extLst>
              <a:ext uri="{FF2B5EF4-FFF2-40B4-BE49-F238E27FC236}">
                <a16:creationId xmlns:a16="http://schemas.microsoft.com/office/drawing/2014/main" id="{F4F49336-6614-483E-8201-F0D74766AF03}"/>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4251CAC4-2D21-4775-999B-EB6754D5FD26}"/>
              </a:ext>
            </a:extLst>
          </p:cNvPr>
          <p:cNvSpPr>
            <a:spLocks noGrp="1"/>
          </p:cNvSpPr>
          <p:nvPr>
            <p:ph type="sldNum" sz="quarter" idx="12"/>
          </p:nvPr>
        </p:nvSpPr>
        <p:spPr/>
        <p:txBody>
          <a:bodyPr/>
          <a:lstStyle/>
          <a:p>
            <a:fld id="{A67B06D4-A385-4CEB-881E-C27D4A13B595}" type="slidenum">
              <a:rPr kumimoji="1" lang="ja-JP" altLang="en-US" smtClean="0"/>
              <a:t>‹#›</a:t>
            </a:fld>
            <a:endParaRPr kumimoji="1" lang="ja-JP" altLang="en-US"/>
          </a:p>
        </p:txBody>
      </p:sp>
    </p:spTree>
    <p:extLst>
      <p:ext uri="{BB962C8B-B14F-4D97-AF65-F5344CB8AC3E}">
        <p14:creationId xmlns:p14="http://schemas.microsoft.com/office/powerpoint/2010/main" val="3999891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5BE2251-7DC3-4E06-812B-61406AB75958}"/>
              </a:ext>
            </a:extLst>
          </p:cNvPr>
          <p:cNvSpPr>
            <a:spLocks noGrp="1"/>
          </p:cNvSpPr>
          <p:nvPr>
            <p:ph type="dt" sz="half" idx="10"/>
          </p:nvPr>
        </p:nvSpPr>
        <p:spPr/>
        <p:txBody>
          <a:bodyPr/>
          <a:lstStyle/>
          <a:p>
            <a:fld id="{F638C196-BC10-466A-9D5C-7229EFAA9194}" type="datetimeFigureOut">
              <a:rPr kumimoji="1" lang="ja-JP" altLang="en-US" smtClean="0"/>
              <a:t>2026/2/27</a:t>
            </a:fld>
            <a:endParaRPr kumimoji="1" lang="ja-JP" altLang="en-US"/>
          </a:p>
        </p:txBody>
      </p:sp>
      <p:sp>
        <p:nvSpPr>
          <p:cNvPr id="3" name="フッター プレースホルダー 2">
            <a:extLst>
              <a:ext uri="{FF2B5EF4-FFF2-40B4-BE49-F238E27FC236}">
                <a16:creationId xmlns:a16="http://schemas.microsoft.com/office/drawing/2014/main" id="{EDB65BBB-B583-488A-91B9-70B5DC86EF82}"/>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C9630BE-14D0-4F60-BAA4-E694F74E7029}"/>
              </a:ext>
            </a:extLst>
          </p:cNvPr>
          <p:cNvSpPr>
            <a:spLocks noGrp="1"/>
          </p:cNvSpPr>
          <p:nvPr>
            <p:ph type="sldNum" sz="quarter" idx="12"/>
          </p:nvPr>
        </p:nvSpPr>
        <p:spPr/>
        <p:txBody>
          <a:bodyPr/>
          <a:lstStyle/>
          <a:p>
            <a:fld id="{A67B06D4-A385-4CEB-881E-C27D4A13B595}" type="slidenum">
              <a:rPr kumimoji="1" lang="ja-JP" altLang="en-US" smtClean="0"/>
              <a:t>‹#›</a:t>
            </a:fld>
            <a:endParaRPr kumimoji="1" lang="ja-JP" altLang="en-US"/>
          </a:p>
        </p:txBody>
      </p:sp>
    </p:spTree>
    <p:extLst>
      <p:ext uri="{BB962C8B-B14F-4D97-AF65-F5344CB8AC3E}">
        <p14:creationId xmlns:p14="http://schemas.microsoft.com/office/powerpoint/2010/main" val="621262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4CB0C7-6520-449F-90A6-B8EFCB940BA0}"/>
              </a:ext>
            </a:extLst>
          </p:cNvPr>
          <p:cNvSpPr>
            <a:spLocks noGrp="1"/>
          </p:cNvSpPr>
          <p:nvPr>
            <p:ph type="title"/>
          </p:nvPr>
        </p:nvSpPr>
        <p:spPr>
          <a:xfrm>
            <a:off x="260356" y="355177"/>
            <a:ext cx="1219096" cy="1243118"/>
          </a:xfrm>
        </p:spPr>
        <p:txBody>
          <a:bodyPr anchor="b"/>
          <a:lstStyle>
            <a:lvl1pPr>
              <a:defRPr sz="992"/>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227B4A6-9328-44D7-9AE0-F99D21AEC189}"/>
              </a:ext>
            </a:extLst>
          </p:cNvPr>
          <p:cNvSpPr>
            <a:spLocks noGrp="1"/>
          </p:cNvSpPr>
          <p:nvPr>
            <p:ph idx="1"/>
          </p:nvPr>
        </p:nvSpPr>
        <p:spPr>
          <a:xfrm>
            <a:off x="1606923" y="767083"/>
            <a:ext cx="1913543" cy="3786085"/>
          </a:xfrm>
        </p:spPr>
        <p:txBody>
          <a:bodyPr/>
          <a:lstStyle>
            <a:lvl1pPr>
              <a:defRPr sz="992"/>
            </a:lvl1pPr>
            <a:lvl2pPr>
              <a:defRPr sz="868"/>
            </a:lvl2pPr>
            <a:lvl3pPr>
              <a:defRPr sz="744"/>
            </a:lvl3pPr>
            <a:lvl4pPr>
              <a:defRPr sz="620"/>
            </a:lvl4pPr>
            <a:lvl5pPr>
              <a:defRPr sz="620"/>
            </a:lvl5pPr>
            <a:lvl6pPr>
              <a:defRPr sz="620"/>
            </a:lvl6pPr>
            <a:lvl7pPr>
              <a:defRPr sz="620"/>
            </a:lvl7pPr>
            <a:lvl8pPr>
              <a:defRPr sz="620"/>
            </a:lvl8pPr>
            <a:lvl9pPr>
              <a:defRPr sz="62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7A37762-B408-430B-80F5-9C3E306A04F1}"/>
              </a:ext>
            </a:extLst>
          </p:cNvPr>
          <p:cNvSpPr>
            <a:spLocks noGrp="1"/>
          </p:cNvSpPr>
          <p:nvPr>
            <p:ph type="body" sz="half" idx="2"/>
          </p:nvPr>
        </p:nvSpPr>
        <p:spPr>
          <a:xfrm>
            <a:off x="260356" y="1598295"/>
            <a:ext cx="1219096" cy="2961039"/>
          </a:xfrm>
        </p:spPr>
        <p:txBody>
          <a:bodyPr/>
          <a:lstStyle>
            <a:lvl1pPr marL="0" indent="0">
              <a:buNone/>
              <a:defRPr sz="496"/>
            </a:lvl1pPr>
            <a:lvl2pPr marL="141732" indent="0">
              <a:buNone/>
              <a:defRPr sz="434"/>
            </a:lvl2pPr>
            <a:lvl3pPr marL="283464" indent="0">
              <a:buNone/>
              <a:defRPr sz="372"/>
            </a:lvl3pPr>
            <a:lvl4pPr marL="425196" indent="0">
              <a:buNone/>
              <a:defRPr sz="310"/>
            </a:lvl4pPr>
            <a:lvl5pPr marL="566928" indent="0">
              <a:buNone/>
              <a:defRPr sz="310"/>
            </a:lvl5pPr>
            <a:lvl6pPr marL="708660" indent="0">
              <a:buNone/>
              <a:defRPr sz="310"/>
            </a:lvl6pPr>
            <a:lvl7pPr marL="850392" indent="0">
              <a:buNone/>
              <a:defRPr sz="310"/>
            </a:lvl7pPr>
            <a:lvl8pPr marL="992124" indent="0">
              <a:buNone/>
              <a:defRPr sz="310"/>
            </a:lvl8pPr>
            <a:lvl9pPr marL="1133856" indent="0">
              <a:buNone/>
              <a:defRPr sz="31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D46E5FF-E7C6-4D54-A203-863CA8F9B0D3}"/>
              </a:ext>
            </a:extLst>
          </p:cNvPr>
          <p:cNvSpPr>
            <a:spLocks noGrp="1"/>
          </p:cNvSpPr>
          <p:nvPr>
            <p:ph type="dt" sz="half" idx="10"/>
          </p:nvPr>
        </p:nvSpPr>
        <p:spPr/>
        <p:txBody>
          <a:bodyPr/>
          <a:lstStyle/>
          <a:p>
            <a:fld id="{F638C196-BC10-466A-9D5C-7229EFAA9194}" type="datetimeFigureOut">
              <a:rPr kumimoji="1" lang="ja-JP" altLang="en-US" smtClean="0"/>
              <a:t>2026/2/27</a:t>
            </a:fld>
            <a:endParaRPr kumimoji="1" lang="ja-JP" altLang="en-US"/>
          </a:p>
        </p:txBody>
      </p:sp>
      <p:sp>
        <p:nvSpPr>
          <p:cNvPr id="6" name="フッター プレースホルダー 5">
            <a:extLst>
              <a:ext uri="{FF2B5EF4-FFF2-40B4-BE49-F238E27FC236}">
                <a16:creationId xmlns:a16="http://schemas.microsoft.com/office/drawing/2014/main" id="{D3C363C0-41C3-4E47-A3E2-98DFE2ACBD6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F1832B9-997B-4DEB-8589-BAF7F5E99B3F}"/>
              </a:ext>
            </a:extLst>
          </p:cNvPr>
          <p:cNvSpPr>
            <a:spLocks noGrp="1"/>
          </p:cNvSpPr>
          <p:nvPr>
            <p:ph type="sldNum" sz="quarter" idx="12"/>
          </p:nvPr>
        </p:nvSpPr>
        <p:spPr/>
        <p:txBody>
          <a:bodyPr/>
          <a:lstStyle/>
          <a:p>
            <a:fld id="{A67B06D4-A385-4CEB-881E-C27D4A13B595}" type="slidenum">
              <a:rPr kumimoji="1" lang="ja-JP" altLang="en-US" smtClean="0"/>
              <a:t>‹#›</a:t>
            </a:fld>
            <a:endParaRPr kumimoji="1" lang="ja-JP" altLang="en-US"/>
          </a:p>
        </p:txBody>
      </p:sp>
    </p:spTree>
    <p:extLst>
      <p:ext uri="{BB962C8B-B14F-4D97-AF65-F5344CB8AC3E}">
        <p14:creationId xmlns:p14="http://schemas.microsoft.com/office/powerpoint/2010/main" val="1728270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3817E2-EC18-4D28-90C8-3529B3A34AEA}"/>
              </a:ext>
            </a:extLst>
          </p:cNvPr>
          <p:cNvSpPr>
            <a:spLocks noGrp="1"/>
          </p:cNvSpPr>
          <p:nvPr>
            <p:ph type="title"/>
          </p:nvPr>
        </p:nvSpPr>
        <p:spPr>
          <a:xfrm>
            <a:off x="260356" y="355177"/>
            <a:ext cx="1219096" cy="1243118"/>
          </a:xfrm>
        </p:spPr>
        <p:txBody>
          <a:bodyPr anchor="b"/>
          <a:lstStyle>
            <a:lvl1pPr>
              <a:defRPr sz="992"/>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8D12806-0E40-4D20-B113-35031BC1B7A9}"/>
              </a:ext>
            </a:extLst>
          </p:cNvPr>
          <p:cNvSpPr>
            <a:spLocks noGrp="1"/>
          </p:cNvSpPr>
          <p:nvPr>
            <p:ph type="pic" idx="1"/>
          </p:nvPr>
        </p:nvSpPr>
        <p:spPr>
          <a:xfrm>
            <a:off x="1606923" y="767083"/>
            <a:ext cx="1913543" cy="3786085"/>
          </a:xfrm>
        </p:spPr>
        <p:txBody>
          <a:bodyPr/>
          <a:lstStyle>
            <a:lvl1pPr marL="0" indent="0">
              <a:buNone/>
              <a:defRPr sz="992"/>
            </a:lvl1pPr>
            <a:lvl2pPr marL="141732" indent="0">
              <a:buNone/>
              <a:defRPr sz="868"/>
            </a:lvl2pPr>
            <a:lvl3pPr marL="283464" indent="0">
              <a:buNone/>
              <a:defRPr sz="744"/>
            </a:lvl3pPr>
            <a:lvl4pPr marL="425196" indent="0">
              <a:buNone/>
              <a:defRPr sz="620"/>
            </a:lvl4pPr>
            <a:lvl5pPr marL="566928" indent="0">
              <a:buNone/>
              <a:defRPr sz="620"/>
            </a:lvl5pPr>
            <a:lvl6pPr marL="708660" indent="0">
              <a:buNone/>
              <a:defRPr sz="620"/>
            </a:lvl6pPr>
            <a:lvl7pPr marL="850392" indent="0">
              <a:buNone/>
              <a:defRPr sz="620"/>
            </a:lvl7pPr>
            <a:lvl8pPr marL="992124" indent="0">
              <a:buNone/>
              <a:defRPr sz="620"/>
            </a:lvl8pPr>
            <a:lvl9pPr marL="1133856" indent="0">
              <a:buNone/>
              <a:defRPr sz="620"/>
            </a:lvl9pPr>
          </a:lstStyle>
          <a:p>
            <a:r>
              <a:rPr kumimoji="1" lang="ja-JP" altLang="en-US"/>
              <a:t>アイコンをクリックして図を追加</a:t>
            </a:r>
          </a:p>
        </p:txBody>
      </p:sp>
      <p:sp>
        <p:nvSpPr>
          <p:cNvPr id="4" name="テキスト プレースホルダー 3">
            <a:extLst>
              <a:ext uri="{FF2B5EF4-FFF2-40B4-BE49-F238E27FC236}">
                <a16:creationId xmlns:a16="http://schemas.microsoft.com/office/drawing/2014/main" id="{97A2C49F-C360-45E1-9BF0-4F03AEF9A107}"/>
              </a:ext>
            </a:extLst>
          </p:cNvPr>
          <p:cNvSpPr>
            <a:spLocks noGrp="1"/>
          </p:cNvSpPr>
          <p:nvPr>
            <p:ph type="body" sz="half" idx="2"/>
          </p:nvPr>
        </p:nvSpPr>
        <p:spPr>
          <a:xfrm>
            <a:off x="260356" y="1598295"/>
            <a:ext cx="1219096" cy="2961039"/>
          </a:xfrm>
        </p:spPr>
        <p:txBody>
          <a:bodyPr/>
          <a:lstStyle>
            <a:lvl1pPr marL="0" indent="0">
              <a:buNone/>
              <a:defRPr sz="496"/>
            </a:lvl1pPr>
            <a:lvl2pPr marL="141732" indent="0">
              <a:buNone/>
              <a:defRPr sz="434"/>
            </a:lvl2pPr>
            <a:lvl3pPr marL="283464" indent="0">
              <a:buNone/>
              <a:defRPr sz="372"/>
            </a:lvl3pPr>
            <a:lvl4pPr marL="425196" indent="0">
              <a:buNone/>
              <a:defRPr sz="310"/>
            </a:lvl4pPr>
            <a:lvl5pPr marL="566928" indent="0">
              <a:buNone/>
              <a:defRPr sz="310"/>
            </a:lvl5pPr>
            <a:lvl6pPr marL="708660" indent="0">
              <a:buNone/>
              <a:defRPr sz="310"/>
            </a:lvl6pPr>
            <a:lvl7pPr marL="850392" indent="0">
              <a:buNone/>
              <a:defRPr sz="310"/>
            </a:lvl7pPr>
            <a:lvl8pPr marL="992124" indent="0">
              <a:buNone/>
              <a:defRPr sz="310"/>
            </a:lvl8pPr>
            <a:lvl9pPr marL="1133856" indent="0">
              <a:buNone/>
              <a:defRPr sz="31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6BA7A66-080F-4269-AFB2-6EA094139782}"/>
              </a:ext>
            </a:extLst>
          </p:cNvPr>
          <p:cNvSpPr>
            <a:spLocks noGrp="1"/>
          </p:cNvSpPr>
          <p:nvPr>
            <p:ph type="dt" sz="half" idx="10"/>
          </p:nvPr>
        </p:nvSpPr>
        <p:spPr/>
        <p:txBody>
          <a:bodyPr/>
          <a:lstStyle/>
          <a:p>
            <a:fld id="{F638C196-BC10-466A-9D5C-7229EFAA9194}" type="datetimeFigureOut">
              <a:rPr kumimoji="1" lang="ja-JP" altLang="en-US" smtClean="0"/>
              <a:t>2026/2/27</a:t>
            </a:fld>
            <a:endParaRPr kumimoji="1" lang="ja-JP" altLang="en-US"/>
          </a:p>
        </p:txBody>
      </p:sp>
      <p:sp>
        <p:nvSpPr>
          <p:cNvPr id="6" name="フッター プレースホルダー 5">
            <a:extLst>
              <a:ext uri="{FF2B5EF4-FFF2-40B4-BE49-F238E27FC236}">
                <a16:creationId xmlns:a16="http://schemas.microsoft.com/office/drawing/2014/main" id="{E43AB26B-7F0B-445F-8D72-6E6B04E964F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8A5575E-637C-4C15-8B82-803891908CA0}"/>
              </a:ext>
            </a:extLst>
          </p:cNvPr>
          <p:cNvSpPr>
            <a:spLocks noGrp="1"/>
          </p:cNvSpPr>
          <p:nvPr>
            <p:ph type="sldNum" sz="quarter" idx="12"/>
          </p:nvPr>
        </p:nvSpPr>
        <p:spPr/>
        <p:txBody>
          <a:bodyPr/>
          <a:lstStyle/>
          <a:p>
            <a:fld id="{A67B06D4-A385-4CEB-881E-C27D4A13B595}" type="slidenum">
              <a:rPr kumimoji="1" lang="ja-JP" altLang="en-US" smtClean="0"/>
              <a:t>‹#›</a:t>
            </a:fld>
            <a:endParaRPr kumimoji="1" lang="ja-JP" altLang="en-US"/>
          </a:p>
        </p:txBody>
      </p:sp>
    </p:spTree>
    <p:extLst>
      <p:ext uri="{BB962C8B-B14F-4D97-AF65-F5344CB8AC3E}">
        <p14:creationId xmlns:p14="http://schemas.microsoft.com/office/powerpoint/2010/main" val="2756036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54B6946-4B3D-45B8-8351-27F69D28C912}"/>
              </a:ext>
            </a:extLst>
          </p:cNvPr>
          <p:cNvSpPr>
            <a:spLocks noGrp="1"/>
          </p:cNvSpPr>
          <p:nvPr>
            <p:ph type="title"/>
          </p:nvPr>
        </p:nvSpPr>
        <p:spPr>
          <a:xfrm>
            <a:off x="259864" y="283648"/>
            <a:ext cx="3260110" cy="1029766"/>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2A4EF19-D0E2-4DFA-BA48-FB47C8FB8906}"/>
              </a:ext>
            </a:extLst>
          </p:cNvPr>
          <p:cNvSpPr>
            <a:spLocks noGrp="1"/>
          </p:cNvSpPr>
          <p:nvPr>
            <p:ph type="body" idx="1"/>
          </p:nvPr>
        </p:nvSpPr>
        <p:spPr>
          <a:xfrm>
            <a:off x="259864" y="1418240"/>
            <a:ext cx="3260110" cy="3380345"/>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AC4BA6E-EDC1-440C-A77E-250FA4FFEB97}"/>
              </a:ext>
            </a:extLst>
          </p:cNvPr>
          <p:cNvSpPr>
            <a:spLocks noGrp="1"/>
          </p:cNvSpPr>
          <p:nvPr>
            <p:ph type="dt" sz="half" idx="2"/>
          </p:nvPr>
        </p:nvSpPr>
        <p:spPr>
          <a:xfrm>
            <a:off x="259864" y="4937943"/>
            <a:ext cx="850464" cy="283648"/>
          </a:xfrm>
          <a:prstGeom prst="rect">
            <a:avLst/>
          </a:prstGeom>
        </p:spPr>
        <p:txBody>
          <a:bodyPr vert="horz" lIns="91440" tIns="45720" rIns="91440" bIns="45720" rtlCol="0" anchor="ctr"/>
          <a:lstStyle>
            <a:lvl1pPr algn="l">
              <a:defRPr sz="372">
                <a:solidFill>
                  <a:schemeClr val="tx1">
                    <a:tint val="75000"/>
                  </a:schemeClr>
                </a:solidFill>
              </a:defRPr>
            </a:lvl1pPr>
          </a:lstStyle>
          <a:p>
            <a:fld id="{F638C196-BC10-466A-9D5C-7229EFAA9194}" type="datetimeFigureOut">
              <a:rPr kumimoji="1" lang="ja-JP" altLang="en-US" smtClean="0"/>
              <a:t>2026/2/27</a:t>
            </a:fld>
            <a:endParaRPr kumimoji="1" lang="ja-JP" altLang="en-US"/>
          </a:p>
        </p:txBody>
      </p:sp>
      <p:sp>
        <p:nvSpPr>
          <p:cNvPr id="5" name="フッター プレースホルダー 4">
            <a:extLst>
              <a:ext uri="{FF2B5EF4-FFF2-40B4-BE49-F238E27FC236}">
                <a16:creationId xmlns:a16="http://schemas.microsoft.com/office/drawing/2014/main" id="{DEA9C7D9-9BC1-406A-A430-B1105C629422}"/>
              </a:ext>
            </a:extLst>
          </p:cNvPr>
          <p:cNvSpPr>
            <a:spLocks noGrp="1"/>
          </p:cNvSpPr>
          <p:nvPr>
            <p:ph type="ftr" sz="quarter" idx="3"/>
          </p:nvPr>
        </p:nvSpPr>
        <p:spPr>
          <a:xfrm>
            <a:off x="1252072" y="4937943"/>
            <a:ext cx="1275695" cy="283648"/>
          </a:xfrm>
          <a:prstGeom prst="rect">
            <a:avLst/>
          </a:prstGeom>
        </p:spPr>
        <p:txBody>
          <a:bodyPr vert="horz" lIns="91440" tIns="45720" rIns="91440" bIns="45720" rtlCol="0" anchor="ctr"/>
          <a:lstStyle>
            <a:lvl1pPr algn="ctr">
              <a:defRPr sz="372">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C41D0766-117F-47DE-96BF-B47BD4F53119}"/>
              </a:ext>
            </a:extLst>
          </p:cNvPr>
          <p:cNvSpPr>
            <a:spLocks noGrp="1"/>
          </p:cNvSpPr>
          <p:nvPr>
            <p:ph type="sldNum" sz="quarter" idx="4"/>
          </p:nvPr>
        </p:nvSpPr>
        <p:spPr>
          <a:xfrm>
            <a:off x="2669510" y="4937943"/>
            <a:ext cx="850464" cy="283648"/>
          </a:xfrm>
          <a:prstGeom prst="rect">
            <a:avLst/>
          </a:prstGeom>
        </p:spPr>
        <p:txBody>
          <a:bodyPr vert="horz" lIns="91440" tIns="45720" rIns="91440" bIns="45720" rtlCol="0" anchor="ctr"/>
          <a:lstStyle>
            <a:lvl1pPr algn="r">
              <a:defRPr sz="372">
                <a:solidFill>
                  <a:schemeClr val="tx1">
                    <a:tint val="75000"/>
                  </a:schemeClr>
                </a:solidFill>
              </a:defRPr>
            </a:lvl1pPr>
          </a:lstStyle>
          <a:p>
            <a:fld id="{A67B06D4-A385-4CEB-881E-C27D4A13B595}" type="slidenum">
              <a:rPr kumimoji="1" lang="ja-JP" altLang="en-US" smtClean="0"/>
              <a:t>‹#›</a:t>
            </a:fld>
            <a:endParaRPr kumimoji="1" lang="ja-JP" altLang="en-US"/>
          </a:p>
        </p:txBody>
      </p:sp>
    </p:spTree>
    <p:extLst>
      <p:ext uri="{BB962C8B-B14F-4D97-AF65-F5344CB8AC3E}">
        <p14:creationId xmlns:p14="http://schemas.microsoft.com/office/powerpoint/2010/main" val="330241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83464" rtl="0" eaLnBrk="1" latinLnBrk="0" hangingPunct="1">
        <a:lnSpc>
          <a:spcPct val="90000"/>
        </a:lnSpc>
        <a:spcBef>
          <a:spcPct val="0"/>
        </a:spcBef>
        <a:buNone/>
        <a:defRPr kumimoji="1" sz="1364" kern="1200">
          <a:solidFill>
            <a:schemeClr val="tx1"/>
          </a:solidFill>
          <a:latin typeface="+mj-lt"/>
          <a:ea typeface="+mj-ea"/>
          <a:cs typeface="+mj-cs"/>
        </a:defRPr>
      </a:lvl1pPr>
    </p:titleStyle>
    <p:bodyStyle>
      <a:lvl1pPr marL="70866" indent="-70866" algn="l" defTabSz="283464" rtl="0" eaLnBrk="1" latinLnBrk="0" hangingPunct="1">
        <a:lnSpc>
          <a:spcPct val="90000"/>
        </a:lnSpc>
        <a:spcBef>
          <a:spcPts val="310"/>
        </a:spcBef>
        <a:buFont typeface="Arial" panose="020B0604020202020204" pitchFamily="34" charset="0"/>
        <a:buChar char="•"/>
        <a:defRPr kumimoji="1" sz="868" kern="1200">
          <a:solidFill>
            <a:schemeClr val="tx1"/>
          </a:solidFill>
          <a:latin typeface="+mn-lt"/>
          <a:ea typeface="+mn-ea"/>
          <a:cs typeface="+mn-cs"/>
        </a:defRPr>
      </a:lvl1pPr>
      <a:lvl2pPr marL="212598" indent="-70866" algn="l" defTabSz="283464" rtl="0" eaLnBrk="1" latinLnBrk="0" hangingPunct="1">
        <a:lnSpc>
          <a:spcPct val="90000"/>
        </a:lnSpc>
        <a:spcBef>
          <a:spcPts val="155"/>
        </a:spcBef>
        <a:buFont typeface="Arial" panose="020B0604020202020204" pitchFamily="34" charset="0"/>
        <a:buChar char="•"/>
        <a:defRPr kumimoji="1" sz="744" kern="1200">
          <a:solidFill>
            <a:schemeClr val="tx1"/>
          </a:solidFill>
          <a:latin typeface="+mn-lt"/>
          <a:ea typeface="+mn-ea"/>
          <a:cs typeface="+mn-cs"/>
        </a:defRPr>
      </a:lvl2pPr>
      <a:lvl3pPr marL="354330" indent="-70866" algn="l" defTabSz="283464" rtl="0" eaLnBrk="1" latinLnBrk="0" hangingPunct="1">
        <a:lnSpc>
          <a:spcPct val="90000"/>
        </a:lnSpc>
        <a:spcBef>
          <a:spcPts val="155"/>
        </a:spcBef>
        <a:buFont typeface="Arial" panose="020B0604020202020204" pitchFamily="34" charset="0"/>
        <a:buChar char="•"/>
        <a:defRPr kumimoji="1" sz="620" kern="1200">
          <a:solidFill>
            <a:schemeClr val="tx1"/>
          </a:solidFill>
          <a:latin typeface="+mn-lt"/>
          <a:ea typeface="+mn-ea"/>
          <a:cs typeface="+mn-cs"/>
        </a:defRPr>
      </a:lvl3pPr>
      <a:lvl4pPr marL="496062" indent="-70866" algn="l" defTabSz="283464" rtl="0" eaLnBrk="1" latinLnBrk="0" hangingPunct="1">
        <a:lnSpc>
          <a:spcPct val="90000"/>
        </a:lnSpc>
        <a:spcBef>
          <a:spcPts val="155"/>
        </a:spcBef>
        <a:buFont typeface="Arial" panose="020B0604020202020204" pitchFamily="34" charset="0"/>
        <a:buChar char="•"/>
        <a:defRPr kumimoji="1" sz="558" kern="1200">
          <a:solidFill>
            <a:schemeClr val="tx1"/>
          </a:solidFill>
          <a:latin typeface="+mn-lt"/>
          <a:ea typeface="+mn-ea"/>
          <a:cs typeface="+mn-cs"/>
        </a:defRPr>
      </a:lvl4pPr>
      <a:lvl5pPr marL="637794" indent="-70866" algn="l" defTabSz="283464" rtl="0" eaLnBrk="1" latinLnBrk="0" hangingPunct="1">
        <a:lnSpc>
          <a:spcPct val="90000"/>
        </a:lnSpc>
        <a:spcBef>
          <a:spcPts val="155"/>
        </a:spcBef>
        <a:buFont typeface="Arial" panose="020B0604020202020204" pitchFamily="34" charset="0"/>
        <a:buChar char="•"/>
        <a:defRPr kumimoji="1" sz="558" kern="1200">
          <a:solidFill>
            <a:schemeClr val="tx1"/>
          </a:solidFill>
          <a:latin typeface="+mn-lt"/>
          <a:ea typeface="+mn-ea"/>
          <a:cs typeface="+mn-cs"/>
        </a:defRPr>
      </a:lvl5pPr>
      <a:lvl6pPr marL="779526" indent="-70866" algn="l" defTabSz="283464" rtl="0" eaLnBrk="1" latinLnBrk="0" hangingPunct="1">
        <a:lnSpc>
          <a:spcPct val="90000"/>
        </a:lnSpc>
        <a:spcBef>
          <a:spcPts val="155"/>
        </a:spcBef>
        <a:buFont typeface="Arial" panose="020B0604020202020204" pitchFamily="34" charset="0"/>
        <a:buChar char="•"/>
        <a:defRPr kumimoji="1" sz="558" kern="1200">
          <a:solidFill>
            <a:schemeClr val="tx1"/>
          </a:solidFill>
          <a:latin typeface="+mn-lt"/>
          <a:ea typeface="+mn-ea"/>
          <a:cs typeface="+mn-cs"/>
        </a:defRPr>
      </a:lvl6pPr>
      <a:lvl7pPr marL="921258" indent="-70866" algn="l" defTabSz="283464" rtl="0" eaLnBrk="1" latinLnBrk="0" hangingPunct="1">
        <a:lnSpc>
          <a:spcPct val="90000"/>
        </a:lnSpc>
        <a:spcBef>
          <a:spcPts val="155"/>
        </a:spcBef>
        <a:buFont typeface="Arial" panose="020B0604020202020204" pitchFamily="34" charset="0"/>
        <a:buChar char="•"/>
        <a:defRPr kumimoji="1" sz="558" kern="1200">
          <a:solidFill>
            <a:schemeClr val="tx1"/>
          </a:solidFill>
          <a:latin typeface="+mn-lt"/>
          <a:ea typeface="+mn-ea"/>
          <a:cs typeface="+mn-cs"/>
        </a:defRPr>
      </a:lvl7pPr>
      <a:lvl8pPr marL="1062990" indent="-70866" algn="l" defTabSz="283464" rtl="0" eaLnBrk="1" latinLnBrk="0" hangingPunct="1">
        <a:lnSpc>
          <a:spcPct val="90000"/>
        </a:lnSpc>
        <a:spcBef>
          <a:spcPts val="155"/>
        </a:spcBef>
        <a:buFont typeface="Arial" panose="020B0604020202020204" pitchFamily="34" charset="0"/>
        <a:buChar char="•"/>
        <a:defRPr kumimoji="1" sz="558" kern="1200">
          <a:solidFill>
            <a:schemeClr val="tx1"/>
          </a:solidFill>
          <a:latin typeface="+mn-lt"/>
          <a:ea typeface="+mn-ea"/>
          <a:cs typeface="+mn-cs"/>
        </a:defRPr>
      </a:lvl8pPr>
      <a:lvl9pPr marL="1204722" indent="-70866" algn="l" defTabSz="283464" rtl="0" eaLnBrk="1" latinLnBrk="0" hangingPunct="1">
        <a:lnSpc>
          <a:spcPct val="90000"/>
        </a:lnSpc>
        <a:spcBef>
          <a:spcPts val="155"/>
        </a:spcBef>
        <a:buFont typeface="Arial" panose="020B0604020202020204" pitchFamily="34" charset="0"/>
        <a:buChar char="•"/>
        <a:defRPr kumimoji="1" sz="558" kern="1200">
          <a:solidFill>
            <a:schemeClr val="tx1"/>
          </a:solidFill>
          <a:latin typeface="+mn-lt"/>
          <a:ea typeface="+mn-ea"/>
          <a:cs typeface="+mn-cs"/>
        </a:defRPr>
      </a:lvl9pPr>
    </p:bodyStyle>
    <p:otherStyle>
      <a:defPPr>
        <a:defRPr lang="ja-JP"/>
      </a:defPPr>
      <a:lvl1pPr marL="0" algn="l" defTabSz="283464" rtl="0" eaLnBrk="1" latinLnBrk="0" hangingPunct="1">
        <a:defRPr kumimoji="1" sz="558" kern="1200">
          <a:solidFill>
            <a:schemeClr val="tx1"/>
          </a:solidFill>
          <a:latin typeface="+mn-lt"/>
          <a:ea typeface="+mn-ea"/>
          <a:cs typeface="+mn-cs"/>
        </a:defRPr>
      </a:lvl1pPr>
      <a:lvl2pPr marL="141732" algn="l" defTabSz="283464" rtl="0" eaLnBrk="1" latinLnBrk="0" hangingPunct="1">
        <a:defRPr kumimoji="1" sz="558" kern="1200">
          <a:solidFill>
            <a:schemeClr val="tx1"/>
          </a:solidFill>
          <a:latin typeface="+mn-lt"/>
          <a:ea typeface="+mn-ea"/>
          <a:cs typeface="+mn-cs"/>
        </a:defRPr>
      </a:lvl2pPr>
      <a:lvl3pPr marL="283464" algn="l" defTabSz="283464" rtl="0" eaLnBrk="1" latinLnBrk="0" hangingPunct="1">
        <a:defRPr kumimoji="1" sz="558" kern="1200">
          <a:solidFill>
            <a:schemeClr val="tx1"/>
          </a:solidFill>
          <a:latin typeface="+mn-lt"/>
          <a:ea typeface="+mn-ea"/>
          <a:cs typeface="+mn-cs"/>
        </a:defRPr>
      </a:lvl3pPr>
      <a:lvl4pPr marL="425196" algn="l" defTabSz="283464" rtl="0" eaLnBrk="1" latinLnBrk="0" hangingPunct="1">
        <a:defRPr kumimoji="1" sz="558" kern="1200">
          <a:solidFill>
            <a:schemeClr val="tx1"/>
          </a:solidFill>
          <a:latin typeface="+mn-lt"/>
          <a:ea typeface="+mn-ea"/>
          <a:cs typeface="+mn-cs"/>
        </a:defRPr>
      </a:lvl4pPr>
      <a:lvl5pPr marL="566928" algn="l" defTabSz="283464" rtl="0" eaLnBrk="1" latinLnBrk="0" hangingPunct="1">
        <a:defRPr kumimoji="1" sz="558" kern="1200">
          <a:solidFill>
            <a:schemeClr val="tx1"/>
          </a:solidFill>
          <a:latin typeface="+mn-lt"/>
          <a:ea typeface="+mn-ea"/>
          <a:cs typeface="+mn-cs"/>
        </a:defRPr>
      </a:lvl5pPr>
      <a:lvl6pPr marL="708660" algn="l" defTabSz="283464" rtl="0" eaLnBrk="1" latinLnBrk="0" hangingPunct="1">
        <a:defRPr kumimoji="1" sz="558" kern="1200">
          <a:solidFill>
            <a:schemeClr val="tx1"/>
          </a:solidFill>
          <a:latin typeface="+mn-lt"/>
          <a:ea typeface="+mn-ea"/>
          <a:cs typeface="+mn-cs"/>
        </a:defRPr>
      </a:lvl6pPr>
      <a:lvl7pPr marL="850392" algn="l" defTabSz="283464" rtl="0" eaLnBrk="1" latinLnBrk="0" hangingPunct="1">
        <a:defRPr kumimoji="1" sz="558" kern="1200">
          <a:solidFill>
            <a:schemeClr val="tx1"/>
          </a:solidFill>
          <a:latin typeface="+mn-lt"/>
          <a:ea typeface="+mn-ea"/>
          <a:cs typeface="+mn-cs"/>
        </a:defRPr>
      </a:lvl7pPr>
      <a:lvl8pPr marL="992124" algn="l" defTabSz="283464" rtl="0" eaLnBrk="1" latinLnBrk="0" hangingPunct="1">
        <a:defRPr kumimoji="1" sz="558" kern="1200">
          <a:solidFill>
            <a:schemeClr val="tx1"/>
          </a:solidFill>
          <a:latin typeface="+mn-lt"/>
          <a:ea typeface="+mn-ea"/>
          <a:cs typeface="+mn-cs"/>
        </a:defRPr>
      </a:lvl8pPr>
      <a:lvl9pPr marL="1133856" algn="l" defTabSz="283464" rtl="0" eaLnBrk="1" latinLnBrk="0" hangingPunct="1">
        <a:defRPr kumimoji="1" sz="55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4.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4.jp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4.jp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4.jpg"/><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4.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BAED9-9175-EA82-E7A1-56948F35771C}"/>
            </a:ext>
          </a:extLst>
        </p:cNvPr>
        <p:cNvGrpSpPr/>
        <p:nvPr/>
      </p:nvGrpSpPr>
      <p:grpSpPr>
        <a:xfrm>
          <a:off x="0" y="0"/>
          <a:ext cx="0" cy="0"/>
          <a:chOff x="0" y="0"/>
          <a:chExt cx="0" cy="0"/>
        </a:xfrm>
      </p:grpSpPr>
      <p:pic>
        <p:nvPicPr>
          <p:cNvPr id="17" name="図 16" descr="マップ&#10;&#10;自動的に生成された説明">
            <a:extLst>
              <a:ext uri="{FF2B5EF4-FFF2-40B4-BE49-F238E27FC236}">
                <a16:creationId xmlns:a16="http://schemas.microsoft.com/office/drawing/2014/main" id="{C01E3A7D-C629-3B84-0D28-2A2C70D37B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 y="0"/>
            <a:ext cx="3779340" cy="5327650"/>
          </a:xfrm>
          <a:prstGeom prst="rect">
            <a:avLst/>
          </a:prstGeom>
        </p:spPr>
      </p:pic>
      <p:sp>
        <p:nvSpPr>
          <p:cNvPr id="4" name="四角形: 角を丸くする 3">
            <a:extLst>
              <a:ext uri="{FF2B5EF4-FFF2-40B4-BE49-F238E27FC236}">
                <a16:creationId xmlns:a16="http://schemas.microsoft.com/office/drawing/2014/main" id="{CD87218B-67BD-D67B-D9F4-AC8C2E548B13}"/>
              </a:ext>
            </a:extLst>
          </p:cNvPr>
          <p:cNvSpPr/>
          <p:nvPr/>
        </p:nvSpPr>
        <p:spPr>
          <a:xfrm>
            <a:off x="451009" y="789159"/>
            <a:ext cx="2873375" cy="3320879"/>
          </a:xfrm>
          <a:prstGeom prst="roundRect">
            <a:avLst/>
          </a:prstGeom>
          <a:solidFill>
            <a:schemeClr val="bg1"/>
          </a:solidFill>
          <a:ln>
            <a:solidFill>
              <a:srgbClr val="A078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aphicFrame>
        <p:nvGraphicFramePr>
          <p:cNvPr id="11" name="表 10">
            <a:extLst>
              <a:ext uri="{FF2B5EF4-FFF2-40B4-BE49-F238E27FC236}">
                <a16:creationId xmlns:a16="http://schemas.microsoft.com/office/drawing/2014/main" id="{C016416A-0CBD-373A-C598-7AC7CB035418}"/>
              </a:ext>
            </a:extLst>
          </p:cNvPr>
          <p:cNvGraphicFramePr>
            <a:graphicFrameLocks noGrp="1"/>
          </p:cNvGraphicFramePr>
          <p:nvPr/>
        </p:nvGraphicFramePr>
        <p:xfrm>
          <a:off x="372269" y="4330174"/>
          <a:ext cx="2873375" cy="365760"/>
        </p:xfrm>
        <a:graphic>
          <a:graphicData uri="http://schemas.openxmlformats.org/drawingml/2006/table">
            <a:tbl>
              <a:tblPr firstRow="1" firstCol="1" bandRow="1">
                <a:tableStyleId>{5940675A-B579-460E-94D1-54222C63F5DA}</a:tableStyleId>
              </a:tblPr>
              <a:tblGrid>
                <a:gridCol w="478790">
                  <a:extLst>
                    <a:ext uri="{9D8B030D-6E8A-4147-A177-3AD203B41FA5}">
                      <a16:colId xmlns:a16="http://schemas.microsoft.com/office/drawing/2014/main" val="3872483295"/>
                    </a:ext>
                  </a:extLst>
                </a:gridCol>
                <a:gridCol w="478790">
                  <a:extLst>
                    <a:ext uri="{9D8B030D-6E8A-4147-A177-3AD203B41FA5}">
                      <a16:colId xmlns:a16="http://schemas.microsoft.com/office/drawing/2014/main" val="1377338899"/>
                    </a:ext>
                  </a:extLst>
                </a:gridCol>
                <a:gridCol w="478790">
                  <a:extLst>
                    <a:ext uri="{9D8B030D-6E8A-4147-A177-3AD203B41FA5}">
                      <a16:colId xmlns:a16="http://schemas.microsoft.com/office/drawing/2014/main" val="1167036879"/>
                    </a:ext>
                  </a:extLst>
                </a:gridCol>
                <a:gridCol w="478790">
                  <a:extLst>
                    <a:ext uri="{9D8B030D-6E8A-4147-A177-3AD203B41FA5}">
                      <a16:colId xmlns:a16="http://schemas.microsoft.com/office/drawing/2014/main" val="3746606270"/>
                    </a:ext>
                  </a:extLst>
                </a:gridCol>
                <a:gridCol w="478790">
                  <a:extLst>
                    <a:ext uri="{9D8B030D-6E8A-4147-A177-3AD203B41FA5}">
                      <a16:colId xmlns:a16="http://schemas.microsoft.com/office/drawing/2014/main" val="3285129226"/>
                    </a:ext>
                  </a:extLst>
                </a:gridCol>
                <a:gridCol w="479425">
                  <a:extLst>
                    <a:ext uri="{9D8B030D-6E8A-4147-A177-3AD203B41FA5}">
                      <a16:colId xmlns:a16="http://schemas.microsoft.com/office/drawing/2014/main" val="3949125556"/>
                    </a:ext>
                  </a:extLst>
                </a:gridCol>
              </a:tblGrid>
              <a:tr h="0">
                <a:tc>
                  <a:txBody>
                    <a:bodyPr/>
                    <a:lstStyle/>
                    <a:p>
                      <a:pPr algn="ctr"/>
                      <a:r>
                        <a:rPr lang="ja-JP" sz="800" kern="100">
                          <a:effectLst/>
                        </a:rPr>
                        <a:t>測定日</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ja-JP" sz="800" kern="100">
                          <a:effectLst/>
                        </a:rPr>
                        <a:t>体重</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ja-JP" sz="800" kern="100">
                          <a:effectLst/>
                        </a:rPr>
                        <a:t>身長</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ja-JP" sz="800" kern="100">
                          <a:effectLst/>
                        </a:rPr>
                        <a:t>頭囲</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ja-JP" sz="800" kern="100">
                          <a:effectLst/>
                        </a:rPr>
                        <a:t>胸囲</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ja-JP" sz="800" kern="100">
                          <a:effectLst/>
                        </a:rPr>
                        <a:t>記録者</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97965619"/>
                  </a:ext>
                </a:extLst>
              </a:tr>
              <a:tr h="0">
                <a:tc>
                  <a:txBody>
                    <a:bodyPr/>
                    <a:lstStyle/>
                    <a:p>
                      <a:pPr algn="ctr"/>
                      <a:r>
                        <a:rPr lang="en-US" sz="800" kern="100" dirty="0">
                          <a:effectLst/>
                        </a:rPr>
                        <a:t> </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335576444"/>
                  </a:ext>
                </a:extLst>
              </a:tr>
              <a:tr h="0">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34588301"/>
                  </a:ext>
                </a:extLst>
              </a:tr>
            </a:tbl>
          </a:graphicData>
        </a:graphic>
      </p:graphicFrame>
      <p:sp>
        <p:nvSpPr>
          <p:cNvPr id="6" name="四角形: 角を丸くする 5">
            <a:extLst>
              <a:ext uri="{FF2B5EF4-FFF2-40B4-BE49-F238E27FC236}">
                <a16:creationId xmlns:a16="http://schemas.microsoft.com/office/drawing/2014/main" id="{CC698992-8D52-7EFA-B92A-A8F5919D4D7D}"/>
              </a:ext>
            </a:extLst>
          </p:cNvPr>
          <p:cNvSpPr/>
          <p:nvPr/>
        </p:nvSpPr>
        <p:spPr>
          <a:xfrm>
            <a:off x="804863" y="514350"/>
            <a:ext cx="2157412" cy="153371"/>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93F73B75-7278-BC7B-0487-043E46E08C3C}"/>
              </a:ext>
            </a:extLst>
          </p:cNvPr>
          <p:cNvSpPr/>
          <p:nvPr/>
        </p:nvSpPr>
        <p:spPr>
          <a:xfrm>
            <a:off x="448786" y="119551"/>
            <a:ext cx="2877820" cy="6082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ja-JP" sz="1200" kern="100" dirty="0">
                <a:solidFill>
                  <a:srgbClr val="000000"/>
                </a:solidFill>
                <a:effectLst/>
                <a:ea typeface="BIZ UDPゴシック" panose="020B0400000000000000" pitchFamily="50" charset="-128"/>
                <a:cs typeface="Times New Roman" panose="02020603050405020304" pitchFamily="18" charset="0"/>
              </a:rPr>
              <a:t>育児の記録</a:t>
            </a:r>
            <a:endParaRPr lang="ja-JP" sz="1050" kern="100" dirty="0">
              <a:effectLst/>
              <a:ea typeface="游明朝" panose="02020400000000000000" pitchFamily="18" charset="-128"/>
              <a:cs typeface="Times New Roman" panose="02020603050405020304" pitchFamily="18" charset="0"/>
            </a:endParaRPr>
          </a:p>
          <a:p>
            <a:pPr algn="ctr">
              <a:lnSpc>
                <a:spcPts val="1400"/>
              </a:lnSpc>
            </a:pPr>
            <a:r>
              <a:rPr lang="ja-JP" sz="750" kern="100" dirty="0">
                <a:solidFill>
                  <a:srgbClr val="000000"/>
                </a:solidFill>
                <a:effectLst/>
                <a:ea typeface="BIZ UDPゴシック" panose="020B0400000000000000" pitchFamily="50" charset="-128"/>
                <a:cs typeface="Times New Roman" panose="02020603050405020304" pitchFamily="18" charset="0"/>
              </a:rPr>
              <a:t>病院やおうちでの様子を記録しておきましょう。</a:t>
            </a:r>
            <a:endParaRPr lang="ja-JP" sz="1050" kern="100" dirty="0">
              <a:effectLst/>
              <a:ea typeface="游明朝" panose="02020400000000000000" pitchFamily="18" charset="-128"/>
              <a:cs typeface="Times New Roman" panose="02020603050405020304" pitchFamily="18" charset="0"/>
            </a:endParaRPr>
          </a:p>
        </p:txBody>
      </p:sp>
      <p:sp>
        <p:nvSpPr>
          <p:cNvPr id="12" name="正方形/長方形 11">
            <a:extLst>
              <a:ext uri="{FF2B5EF4-FFF2-40B4-BE49-F238E27FC236}">
                <a16:creationId xmlns:a16="http://schemas.microsoft.com/office/drawing/2014/main" id="{46F964AA-C258-F490-79CE-4583ED76280A}"/>
              </a:ext>
            </a:extLst>
          </p:cNvPr>
          <p:cNvSpPr/>
          <p:nvPr/>
        </p:nvSpPr>
        <p:spPr>
          <a:xfrm>
            <a:off x="560864" y="4759154"/>
            <a:ext cx="2763520" cy="44894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ct val="150000"/>
              </a:lnSpc>
            </a:pPr>
            <a:r>
              <a:rPr lang="ja-JP" sz="700" kern="100" dirty="0">
                <a:solidFill>
                  <a:srgbClr val="000000"/>
                </a:solidFill>
                <a:effectLst/>
                <a:ea typeface="BIZ UDPゴシック" panose="020B0400000000000000" pitchFamily="50" charset="-128"/>
                <a:cs typeface="Times New Roman" panose="02020603050405020304" pitchFamily="18" charset="0"/>
              </a:rPr>
              <a:t>こどもの生命力はすごい。それぞれ、その子のペースで成長するよ。（４歳　母）</a:t>
            </a:r>
            <a:endParaRPr lang="ja-JP" sz="1050" kern="100" dirty="0">
              <a:effectLst/>
              <a:ea typeface="游明朝" panose="02020400000000000000" pitchFamily="18" charset="-128"/>
              <a:cs typeface="Times New Roman" panose="02020603050405020304" pitchFamily="18" charset="0"/>
            </a:endParaRPr>
          </a:p>
        </p:txBody>
      </p:sp>
      <p:grpSp>
        <p:nvGrpSpPr>
          <p:cNvPr id="2" name="グループ化 1">
            <a:extLst>
              <a:ext uri="{FF2B5EF4-FFF2-40B4-BE49-F238E27FC236}">
                <a16:creationId xmlns:a16="http://schemas.microsoft.com/office/drawing/2014/main" id="{F6258F4D-E204-BD48-1BE4-6D58EA65E47B}"/>
              </a:ext>
            </a:extLst>
          </p:cNvPr>
          <p:cNvGrpSpPr/>
          <p:nvPr/>
        </p:nvGrpSpPr>
        <p:grpSpPr>
          <a:xfrm>
            <a:off x="629607" y="976540"/>
            <a:ext cx="2520621" cy="306955"/>
            <a:chOff x="629607" y="702313"/>
            <a:chExt cx="2520621" cy="306955"/>
          </a:xfrm>
        </p:grpSpPr>
        <p:sp>
          <p:nvSpPr>
            <p:cNvPr id="13" name="テキスト ボックス 1">
              <a:extLst>
                <a:ext uri="{FF2B5EF4-FFF2-40B4-BE49-F238E27FC236}">
                  <a16:creationId xmlns:a16="http://schemas.microsoft.com/office/drawing/2014/main" id="{94818844-A1F5-DFB1-6C94-BA745C5DE5BE}"/>
                </a:ext>
              </a:extLst>
            </p:cNvPr>
            <p:cNvSpPr txBox="1"/>
            <p:nvPr/>
          </p:nvSpPr>
          <p:spPr>
            <a:xfrm>
              <a:off x="629607" y="724999"/>
              <a:ext cx="761365" cy="284269"/>
            </a:xfrm>
            <a:prstGeom prst="rect">
              <a:avLst/>
            </a:prstGeom>
            <a:noFill/>
            <a:ln>
              <a:noFill/>
            </a:ln>
          </p:spPr>
          <p:txBody>
            <a:bodyPr rot="0" spcFirstLastPara="1" vert="horz" wrap="none" lIns="74295" tIns="8890" rIns="74295" bIns="8890" numCol="1" spcCol="0" rtlCol="0" fromWordArt="0" anchor="t" anchorCtr="0" forceAA="0" compatLnSpc="1">
              <a:prstTxWarp prst="textArchUp">
                <a:avLst/>
              </a:prstTxWarp>
              <a:noAutofit/>
            </a:bodyPr>
            <a:lstStyle/>
            <a:p>
              <a:pPr algn="ctr"/>
              <a:r>
                <a:rPr lang="ja-JP" altLang="en-US" sz="900" kern="100" dirty="0">
                  <a:solidFill>
                    <a:srgbClr val="FF3399"/>
                  </a:solidFill>
                  <a:latin typeface="FOT-UD丸ゴ_ラージ Pr6N DB" panose="02020600000000000000" pitchFamily="18" charset="-128"/>
                  <a:ea typeface="FOT-UD丸ゴ_ラージ Pr6N DB" panose="02020600000000000000" pitchFamily="18" charset="-128"/>
                  <a:cs typeface="Times New Roman" panose="02020603050405020304" pitchFamily="18" charset="0"/>
                </a:rPr>
                <a:t>生後１か月</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5" name="正方形/長方形 14">
              <a:extLst>
                <a:ext uri="{FF2B5EF4-FFF2-40B4-BE49-F238E27FC236}">
                  <a16:creationId xmlns:a16="http://schemas.microsoft.com/office/drawing/2014/main" id="{21E95F12-7B88-B37E-E22D-7AA39FAFDEA7}"/>
                </a:ext>
              </a:extLst>
            </p:cNvPr>
            <p:cNvSpPr/>
            <p:nvPr/>
          </p:nvSpPr>
          <p:spPr>
            <a:xfrm>
              <a:off x="1303838" y="702313"/>
              <a:ext cx="1846390" cy="2369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ct val="200000"/>
                </a:lnSpc>
              </a:pPr>
              <a:r>
                <a:rPr lang="ja-JP" sz="700" kern="100" dirty="0">
                  <a:solidFill>
                    <a:srgbClr val="000000"/>
                  </a:solidFill>
                  <a:effectLst/>
                  <a:ea typeface="BIZ UDPゴシック" panose="020B0400000000000000" pitchFamily="50" charset="-128"/>
                  <a:cs typeface="Times New Roman" panose="02020603050405020304" pitchFamily="18" charset="0"/>
                </a:rPr>
                <a:t>修正　</a:t>
              </a:r>
              <a:r>
                <a:rPr lang="ja-JP" sz="800" b="1" kern="100" dirty="0">
                  <a:solidFill>
                    <a:srgbClr val="000000"/>
                  </a:solidFill>
                  <a:effectLst/>
                  <a:ea typeface="BIZ UDPゴシック" panose="020B0400000000000000" pitchFamily="50" charset="-128"/>
                  <a:cs typeface="Times New Roman" panose="02020603050405020304" pitchFamily="18" charset="0"/>
                </a:rPr>
                <a:t> 　</a:t>
              </a:r>
              <a:r>
                <a:rPr lang="ja-JP" sz="600" b="1" kern="100" dirty="0">
                  <a:solidFill>
                    <a:srgbClr val="000000"/>
                  </a:solidFill>
                  <a:effectLst/>
                  <a:ea typeface="BIZ UDPゴシック" panose="020B0400000000000000" pitchFamily="50" charset="-128"/>
                  <a:cs typeface="Times New Roman" panose="02020603050405020304" pitchFamily="18" charset="0"/>
                </a:rPr>
                <a:t>か</a:t>
              </a:r>
              <a:r>
                <a:rPr lang="ja-JP" sz="700" b="1" kern="100" dirty="0">
                  <a:solidFill>
                    <a:srgbClr val="000000"/>
                  </a:solidFill>
                  <a:effectLst/>
                  <a:ea typeface="BIZ UDPゴシック" panose="020B0400000000000000" pitchFamily="50" charset="-128"/>
                  <a:cs typeface="Times New Roman" panose="02020603050405020304" pitchFamily="18" charset="0"/>
                </a:rPr>
                <a:t>月　</a:t>
              </a:r>
              <a:r>
                <a:rPr lang="ja-JP" sz="650" kern="100" dirty="0">
                  <a:solidFill>
                    <a:srgbClr val="000000"/>
                  </a:solidFill>
                  <a:effectLst/>
                  <a:ea typeface="BIZ UDPゴシック" panose="020B0400000000000000" pitchFamily="50" charset="-128"/>
                  <a:cs typeface="Times New Roman" panose="02020603050405020304" pitchFamily="18" charset="0"/>
                </a:rPr>
                <a:t>（　　　　　年　　月　　日 記録）</a:t>
              </a:r>
              <a:endParaRPr lang="ja-JP" sz="1050" kern="100" dirty="0">
                <a:effectLst/>
                <a:ea typeface="游明朝" panose="02020400000000000000" pitchFamily="18" charset="-128"/>
                <a:cs typeface="Times New Roman" panose="02020603050405020304" pitchFamily="18" charset="0"/>
              </a:endParaRPr>
            </a:p>
          </p:txBody>
        </p:sp>
      </p:grpSp>
      <p:sp>
        <p:nvSpPr>
          <p:cNvPr id="5" name="テキスト ボックス 4">
            <a:extLst>
              <a:ext uri="{FF2B5EF4-FFF2-40B4-BE49-F238E27FC236}">
                <a16:creationId xmlns:a16="http://schemas.microsoft.com/office/drawing/2014/main" id="{E82EFA55-E24B-C6B5-3AF5-43621D9E8AC4}"/>
              </a:ext>
            </a:extLst>
          </p:cNvPr>
          <p:cNvSpPr txBox="1"/>
          <p:nvPr/>
        </p:nvSpPr>
        <p:spPr>
          <a:xfrm>
            <a:off x="280404" y="4931884"/>
            <a:ext cx="327334" cy="215444"/>
          </a:xfrm>
          <a:prstGeom prst="rect">
            <a:avLst/>
          </a:prstGeom>
          <a:noFill/>
        </p:spPr>
        <p:txBody>
          <a:bodyPr wrap="none" rtlCol="0">
            <a:spAutoFit/>
          </a:bodyPr>
          <a:lstStyle/>
          <a:p>
            <a:r>
              <a:rPr kumimoji="1" lang="ja-JP" altLang="en-US" sz="800" dirty="0">
                <a:latin typeface="BIZ UDPゴシック" panose="020B0400000000000000" pitchFamily="50" charset="-128"/>
                <a:ea typeface="BIZ UDPゴシック" panose="020B0400000000000000" pitchFamily="50" charset="-128"/>
              </a:rPr>
              <a:t>１</a:t>
            </a:r>
            <a:r>
              <a:rPr kumimoji="1" lang="en-US" altLang="ja-JP" sz="800" dirty="0">
                <a:latin typeface="BIZ UDPゴシック" panose="020B0400000000000000" pitchFamily="50" charset="-128"/>
                <a:ea typeface="BIZ UDPゴシック" panose="020B0400000000000000" pitchFamily="50" charset="-128"/>
              </a:rPr>
              <a:t>7</a:t>
            </a:r>
            <a:endParaRPr kumimoji="1" lang="ja-JP" altLang="en-US" sz="8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677785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C89A55-1A00-F3E8-4D36-7474A2AA908D}"/>
            </a:ext>
          </a:extLst>
        </p:cNvPr>
        <p:cNvGrpSpPr/>
        <p:nvPr/>
      </p:nvGrpSpPr>
      <p:grpSpPr>
        <a:xfrm>
          <a:off x="0" y="0"/>
          <a:ext cx="0" cy="0"/>
          <a:chOff x="0" y="0"/>
          <a:chExt cx="0" cy="0"/>
        </a:xfrm>
      </p:grpSpPr>
      <p:pic>
        <p:nvPicPr>
          <p:cNvPr id="11" name="図 10" descr="背景パターン&#10;&#10;自動的に生成された説明">
            <a:extLst>
              <a:ext uri="{FF2B5EF4-FFF2-40B4-BE49-F238E27FC236}">
                <a16:creationId xmlns:a16="http://schemas.microsoft.com/office/drawing/2014/main" id="{B5099B14-66ED-4B01-816A-40E33A8010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 y="0"/>
            <a:ext cx="3779340" cy="5327650"/>
          </a:xfrm>
          <a:prstGeom prst="rect">
            <a:avLst/>
          </a:prstGeom>
        </p:spPr>
      </p:pic>
      <p:sp>
        <p:nvSpPr>
          <p:cNvPr id="3" name="四角形: 角を丸くする 2">
            <a:extLst>
              <a:ext uri="{FF2B5EF4-FFF2-40B4-BE49-F238E27FC236}">
                <a16:creationId xmlns:a16="http://schemas.microsoft.com/office/drawing/2014/main" id="{48C558D7-2235-7AE9-0545-7AC25DDCFA1F}"/>
              </a:ext>
            </a:extLst>
          </p:cNvPr>
          <p:cNvSpPr/>
          <p:nvPr/>
        </p:nvSpPr>
        <p:spPr>
          <a:xfrm>
            <a:off x="461486" y="514350"/>
            <a:ext cx="2873375" cy="3586163"/>
          </a:xfrm>
          <a:prstGeom prst="roundRect">
            <a:avLst/>
          </a:prstGeom>
          <a:solidFill>
            <a:schemeClr val="bg1"/>
          </a:solidFill>
          <a:ln>
            <a:solidFill>
              <a:srgbClr val="A078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aphicFrame>
        <p:nvGraphicFramePr>
          <p:cNvPr id="7" name="表 6">
            <a:extLst>
              <a:ext uri="{FF2B5EF4-FFF2-40B4-BE49-F238E27FC236}">
                <a16:creationId xmlns:a16="http://schemas.microsoft.com/office/drawing/2014/main" id="{11A8092F-C7DA-A024-5B7C-801AFDBC327D}"/>
              </a:ext>
            </a:extLst>
          </p:cNvPr>
          <p:cNvGraphicFramePr>
            <a:graphicFrameLocks noGrp="1"/>
          </p:cNvGraphicFramePr>
          <p:nvPr/>
        </p:nvGraphicFramePr>
        <p:xfrm>
          <a:off x="550704" y="4330174"/>
          <a:ext cx="2873375" cy="365760"/>
        </p:xfrm>
        <a:graphic>
          <a:graphicData uri="http://schemas.openxmlformats.org/drawingml/2006/table">
            <a:tbl>
              <a:tblPr firstRow="1" firstCol="1" bandRow="1">
                <a:tableStyleId>{5940675A-B579-460E-94D1-54222C63F5DA}</a:tableStyleId>
              </a:tblPr>
              <a:tblGrid>
                <a:gridCol w="478790">
                  <a:extLst>
                    <a:ext uri="{9D8B030D-6E8A-4147-A177-3AD203B41FA5}">
                      <a16:colId xmlns:a16="http://schemas.microsoft.com/office/drawing/2014/main" val="3872483295"/>
                    </a:ext>
                  </a:extLst>
                </a:gridCol>
                <a:gridCol w="478790">
                  <a:extLst>
                    <a:ext uri="{9D8B030D-6E8A-4147-A177-3AD203B41FA5}">
                      <a16:colId xmlns:a16="http://schemas.microsoft.com/office/drawing/2014/main" val="1377338899"/>
                    </a:ext>
                  </a:extLst>
                </a:gridCol>
                <a:gridCol w="478790">
                  <a:extLst>
                    <a:ext uri="{9D8B030D-6E8A-4147-A177-3AD203B41FA5}">
                      <a16:colId xmlns:a16="http://schemas.microsoft.com/office/drawing/2014/main" val="1167036879"/>
                    </a:ext>
                  </a:extLst>
                </a:gridCol>
                <a:gridCol w="478790">
                  <a:extLst>
                    <a:ext uri="{9D8B030D-6E8A-4147-A177-3AD203B41FA5}">
                      <a16:colId xmlns:a16="http://schemas.microsoft.com/office/drawing/2014/main" val="3746606270"/>
                    </a:ext>
                  </a:extLst>
                </a:gridCol>
                <a:gridCol w="478790">
                  <a:extLst>
                    <a:ext uri="{9D8B030D-6E8A-4147-A177-3AD203B41FA5}">
                      <a16:colId xmlns:a16="http://schemas.microsoft.com/office/drawing/2014/main" val="3285129226"/>
                    </a:ext>
                  </a:extLst>
                </a:gridCol>
                <a:gridCol w="479425">
                  <a:extLst>
                    <a:ext uri="{9D8B030D-6E8A-4147-A177-3AD203B41FA5}">
                      <a16:colId xmlns:a16="http://schemas.microsoft.com/office/drawing/2014/main" val="3949125556"/>
                    </a:ext>
                  </a:extLst>
                </a:gridCol>
              </a:tblGrid>
              <a:tr h="0">
                <a:tc>
                  <a:txBody>
                    <a:bodyPr/>
                    <a:lstStyle/>
                    <a:p>
                      <a:pPr algn="ctr"/>
                      <a:r>
                        <a:rPr lang="ja-JP" sz="800" kern="100">
                          <a:effectLst/>
                        </a:rPr>
                        <a:t>測定日</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ja-JP" sz="800" kern="100">
                          <a:effectLst/>
                        </a:rPr>
                        <a:t>体重</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ja-JP" sz="800" kern="100">
                          <a:effectLst/>
                        </a:rPr>
                        <a:t>身長</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ja-JP" sz="800" kern="100">
                          <a:effectLst/>
                        </a:rPr>
                        <a:t>頭囲</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ja-JP" sz="800" kern="100">
                          <a:effectLst/>
                        </a:rPr>
                        <a:t>胸囲</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ja-JP" sz="800" kern="100">
                          <a:effectLst/>
                        </a:rPr>
                        <a:t>記録者</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97965619"/>
                  </a:ext>
                </a:extLst>
              </a:tr>
              <a:tr h="0">
                <a:tc>
                  <a:txBody>
                    <a:bodyPr/>
                    <a:lstStyle/>
                    <a:p>
                      <a:pPr algn="ctr"/>
                      <a:r>
                        <a:rPr lang="en-US" sz="800" kern="100" dirty="0">
                          <a:effectLst/>
                        </a:rPr>
                        <a:t> </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335576444"/>
                  </a:ext>
                </a:extLst>
              </a:tr>
              <a:tr h="0">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34588301"/>
                  </a:ext>
                </a:extLst>
              </a:tr>
            </a:tbl>
          </a:graphicData>
        </a:graphic>
      </p:graphicFrame>
      <p:sp>
        <p:nvSpPr>
          <p:cNvPr id="9" name="正方形/長方形 8">
            <a:extLst>
              <a:ext uri="{FF2B5EF4-FFF2-40B4-BE49-F238E27FC236}">
                <a16:creationId xmlns:a16="http://schemas.microsoft.com/office/drawing/2014/main" id="{091DD0D2-6D19-B1D6-1A5C-DBA9A258569F}"/>
              </a:ext>
            </a:extLst>
          </p:cNvPr>
          <p:cNvSpPr/>
          <p:nvPr/>
        </p:nvSpPr>
        <p:spPr>
          <a:xfrm>
            <a:off x="487839" y="4695934"/>
            <a:ext cx="2804160" cy="5619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ct val="150000"/>
              </a:lnSpc>
            </a:pPr>
            <a:r>
              <a:rPr lang="ja-JP" sz="700" kern="100" dirty="0">
                <a:solidFill>
                  <a:srgbClr val="000000"/>
                </a:solidFill>
                <a:effectLst/>
                <a:ea typeface="BIZ UDPゴシック" panose="020B0400000000000000" pitchFamily="50" charset="-128"/>
                <a:cs typeface="Times New Roman" panose="02020603050405020304" pitchFamily="18" charset="0"/>
              </a:rPr>
              <a:t>不安も心配もあります。でも、子どもの成長は本当にすごい。大丈夫、不安もいつかは笑い話になります。（５歳　母）</a:t>
            </a:r>
            <a:endParaRPr lang="ja-JP" sz="1050" kern="100" dirty="0">
              <a:effectLst/>
              <a:ea typeface="游明朝" panose="02020400000000000000" pitchFamily="18" charset="-128"/>
              <a:cs typeface="Times New Roman" panose="02020603050405020304" pitchFamily="18" charset="0"/>
            </a:endParaRPr>
          </a:p>
        </p:txBody>
      </p:sp>
      <p:grpSp>
        <p:nvGrpSpPr>
          <p:cNvPr id="4" name="グループ化 3">
            <a:extLst>
              <a:ext uri="{FF2B5EF4-FFF2-40B4-BE49-F238E27FC236}">
                <a16:creationId xmlns:a16="http://schemas.microsoft.com/office/drawing/2014/main" id="{68068BE7-1249-15DC-D62F-FF7ACCBDF0CE}"/>
              </a:ext>
            </a:extLst>
          </p:cNvPr>
          <p:cNvGrpSpPr/>
          <p:nvPr/>
        </p:nvGrpSpPr>
        <p:grpSpPr>
          <a:xfrm>
            <a:off x="629607" y="707918"/>
            <a:ext cx="2520621" cy="306955"/>
            <a:chOff x="629607" y="702313"/>
            <a:chExt cx="2520621" cy="306955"/>
          </a:xfrm>
        </p:grpSpPr>
        <p:sp>
          <p:nvSpPr>
            <p:cNvPr id="5" name="テキスト ボックス 1">
              <a:extLst>
                <a:ext uri="{FF2B5EF4-FFF2-40B4-BE49-F238E27FC236}">
                  <a16:creationId xmlns:a16="http://schemas.microsoft.com/office/drawing/2014/main" id="{99125576-4254-9920-4308-45D41CF13787}"/>
                </a:ext>
              </a:extLst>
            </p:cNvPr>
            <p:cNvSpPr txBox="1"/>
            <p:nvPr/>
          </p:nvSpPr>
          <p:spPr>
            <a:xfrm>
              <a:off x="629607" y="724999"/>
              <a:ext cx="761365" cy="284269"/>
            </a:xfrm>
            <a:prstGeom prst="rect">
              <a:avLst/>
            </a:prstGeom>
            <a:noFill/>
            <a:ln>
              <a:noFill/>
            </a:ln>
          </p:spPr>
          <p:txBody>
            <a:bodyPr rot="0" spcFirstLastPara="1" vert="horz" wrap="none" lIns="74295" tIns="8890" rIns="74295" bIns="8890" numCol="1" spcCol="0" rtlCol="0" fromWordArt="0" anchor="t" anchorCtr="0" forceAA="0" compatLnSpc="1">
              <a:prstTxWarp prst="textArchUp">
                <a:avLst/>
              </a:prstTxWarp>
              <a:noAutofit/>
            </a:bodyPr>
            <a:lstStyle/>
            <a:p>
              <a:pPr algn="ctr"/>
              <a:r>
                <a:rPr lang="ja-JP" altLang="en-US" sz="900" kern="100" dirty="0">
                  <a:solidFill>
                    <a:srgbClr val="FF3399"/>
                  </a:solidFill>
                  <a:latin typeface="FOT-UD丸ゴ_ラージ Pr6N DB" panose="02020600000000000000" pitchFamily="18" charset="-128"/>
                  <a:ea typeface="FOT-UD丸ゴ_ラージ Pr6N DB" panose="02020600000000000000" pitchFamily="18" charset="-128"/>
                  <a:cs typeface="Times New Roman" panose="02020603050405020304" pitchFamily="18" charset="0"/>
                </a:rPr>
                <a:t>生後</a:t>
              </a:r>
              <a:r>
                <a:rPr lang="en-US" altLang="ja-JP" sz="900" kern="100" dirty="0">
                  <a:solidFill>
                    <a:srgbClr val="FF3399"/>
                  </a:solidFill>
                  <a:latin typeface="FOT-UD丸ゴ_ラージ Pr6N DB" panose="02020600000000000000" pitchFamily="18" charset="-128"/>
                  <a:ea typeface="FOT-UD丸ゴ_ラージ Pr6N DB" panose="02020600000000000000" pitchFamily="18" charset="-128"/>
                  <a:cs typeface="Times New Roman" panose="02020603050405020304" pitchFamily="18" charset="0"/>
                </a:rPr>
                <a:t>10</a:t>
              </a:r>
              <a:r>
                <a:rPr lang="ja-JP" altLang="en-US" sz="900" kern="100" dirty="0">
                  <a:solidFill>
                    <a:srgbClr val="FF3399"/>
                  </a:solidFill>
                  <a:latin typeface="FOT-UD丸ゴ_ラージ Pr6N DB" panose="02020600000000000000" pitchFamily="18" charset="-128"/>
                  <a:ea typeface="FOT-UD丸ゴ_ラージ Pr6N DB" panose="02020600000000000000" pitchFamily="18" charset="-128"/>
                  <a:cs typeface="Times New Roman" panose="02020603050405020304" pitchFamily="18" charset="0"/>
                </a:rPr>
                <a:t>か月</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6" name="正方形/長方形 5">
              <a:extLst>
                <a:ext uri="{FF2B5EF4-FFF2-40B4-BE49-F238E27FC236}">
                  <a16:creationId xmlns:a16="http://schemas.microsoft.com/office/drawing/2014/main" id="{6E08DB2A-AD79-7F26-9CF8-FF7B8F619AF4}"/>
                </a:ext>
              </a:extLst>
            </p:cNvPr>
            <p:cNvSpPr/>
            <p:nvPr/>
          </p:nvSpPr>
          <p:spPr>
            <a:xfrm>
              <a:off x="1303838" y="702313"/>
              <a:ext cx="1846390" cy="2369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ct val="200000"/>
                </a:lnSpc>
              </a:pPr>
              <a:r>
                <a:rPr lang="ja-JP" sz="700" kern="100" dirty="0">
                  <a:solidFill>
                    <a:srgbClr val="000000"/>
                  </a:solidFill>
                  <a:effectLst/>
                  <a:ea typeface="BIZ UDPゴシック" panose="020B0400000000000000" pitchFamily="50" charset="-128"/>
                  <a:cs typeface="Times New Roman" panose="02020603050405020304" pitchFamily="18" charset="0"/>
                </a:rPr>
                <a:t>修正　</a:t>
              </a:r>
              <a:r>
                <a:rPr lang="ja-JP" sz="800" b="1" kern="100" dirty="0">
                  <a:solidFill>
                    <a:srgbClr val="000000"/>
                  </a:solidFill>
                  <a:effectLst/>
                  <a:ea typeface="BIZ UDPゴシック" panose="020B0400000000000000" pitchFamily="50" charset="-128"/>
                  <a:cs typeface="Times New Roman" panose="02020603050405020304" pitchFamily="18" charset="0"/>
                </a:rPr>
                <a:t> 　</a:t>
              </a:r>
              <a:r>
                <a:rPr lang="ja-JP" sz="600" b="1" kern="100" dirty="0">
                  <a:solidFill>
                    <a:srgbClr val="000000"/>
                  </a:solidFill>
                  <a:effectLst/>
                  <a:ea typeface="BIZ UDPゴシック" panose="020B0400000000000000" pitchFamily="50" charset="-128"/>
                  <a:cs typeface="Times New Roman" panose="02020603050405020304" pitchFamily="18" charset="0"/>
                </a:rPr>
                <a:t>か</a:t>
              </a:r>
              <a:r>
                <a:rPr lang="ja-JP" sz="700" b="1" kern="100" dirty="0">
                  <a:solidFill>
                    <a:srgbClr val="000000"/>
                  </a:solidFill>
                  <a:effectLst/>
                  <a:ea typeface="BIZ UDPゴシック" panose="020B0400000000000000" pitchFamily="50" charset="-128"/>
                  <a:cs typeface="Times New Roman" panose="02020603050405020304" pitchFamily="18" charset="0"/>
                </a:rPr>
                <a:t>月　</a:t>
              </a:r>
              <a:r>
                <a:rPr lang="ja-JP" sz="650" kern="100" dirty="0">
                  <a:solidFill>
                    <a:srgbClr val="000000"/>
                  </a:solidFill>
                  <a:effectLst/>
                  <a:ea typeface="BIZ UDPゴシック" panose="020B0400000000000000" pitchFamily="50" charset="-128"/>
                  <a:cs typeface="Times New Roman" panose="02020603050405020304" pitchFamily="18" charset="0"/>
                </a:rPr>
                <a:t>（　　　　　年　　月　　日 記録）</a:t>
              </a:r>
              <a:endParaRPr lang="ja-JP" sz="1050" kern="100" dirty="0">
                <a:effectLst/>
                <a:ea typeface="游明朝" panose="02020400000000000000" pitchFamily="18" charset="-128"/>
                <a:cs typeface="Times New Roman" panose="02020603050405020304" pitchFamily="18" charset="0"/>
              </a:endParaRPr>
            </a:p>
          </p:txBody>
        </p:sp>
      </p:grpSp>
      <p:pic>
        <p:nvPicPr>
          <p:cNvPr id="8" name="図 7" descr="記号 が含まれている画像&#10;&#10;自動的に生成された説明">
            <a:extLst>
              <a:ext uri="{FF2B5EF4-FFF2-40B4-BE49-F238E27FC236}">
                <a16:creationId xmlns:a16="http://schemas.microsoft.com/office/drawing/2014/main" id="{BE6E4B30-A3AA-6FFC-656E-B4A36987E1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8959" y="3052800"/>
            <a:ext cx="841269" cy="879079"/>
          </a:xfrm>
          <a:prstGeom prst="rect">
            <a:avLst/>
          </a:prstGeom>
        </p:spPr>
      </p:pic>
      <p:sp>
        <p:nvSpPr>
          <p:cNvPr id="2" name="テキスト ボックス 1">
            <a:extLst>
              <a:ext uri="{FF2B5EF4-FFF2-40B4-BE49-F238E27FC236}">
                <a16:creationId xmlns:a16="http://schemas.microsoft.com/office/drawing/2014/main" id="{FBA027F1-F6C9-8311-DA86-D89A8617A001}"/>
              </a:ext>
            </a:extLst>
          </p:cNvPr>
          <p:cNvSpPr txBox="1"/>
          <p:nvPr/>
        </p:nvSpPr>
        <p:spPr>
          <a:xfrm>
            <a:off x="3163274" y="4942144"/>
            <a:ext cx="341760" cy="215444"/>
          </a:xfrm>
          <a:prstGeom prst="rect">
            <a:avLst/>
          </a:prstGeom>
          <a:noFill/>
        </p:spPr>
        <p:txBody>
          <a:bodyPr wrap="none" rtlCol="0">
            <a:spAutoFit/>
          </a:bodyPr>
          <a:lstStyle/>
          <a:p>
            <a:r>
              <a:rPr lang="en-US" altLang="ja-JP" sz="800" dirty="0">
                <a:latin typeface="BIZ UDPゴシック" panose="020B0400000000000000" pitchFamily="50" charset="-128"/>
                <a:ea typeface="BIZ UDPゴシック" panose="020B0400000000000000" pitchFamily="50" charset="-128"/>
              </a:rPr>
              <a:t>26</a:t>
            </a:r>
          </a:p>
        </p:txBody>
      </p:sp>
    </p:spTree>
    <p:extLst>
      <p:ext uri="{BB962C8B-B14F-4D97-AF65-F5344CB8AC3E}">
        <p14:creationId xmlns:p14="http://schemas.microsoft.com/office/powerpoint/2010/main" val="2974243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CDAEA-6528-C440-EAB5-0CBE37DA89A6}"/>
            </a:ext>
          </a:extLst>
        </p:cNvPr>
        <p:cNvGrpSpPr/>
        <p:nvPr/>
      </p:nvGrpSpPr>
      <p:grpSpPr>
        <a:xfrm>
          <a:off x="0" y="0"/>
          <a:ext cx="0" cy="0"/>
          <a:chOff x="0" y="0"/>
          <a:chExt cx="0" cy="0"/>
        </a:xfrm>
      </p:grpSpPr>
      <p:pic>
        <p:nvPicPr>
          <p:cNvPr id="6" name="図 5" descr="背景パターン&#10;&#10;自動的に生成された説明">
            <a:extLst>
              <a:ext uri="{FF2B5EF4-FFF2-40B4-BE49-F238E27FC236}">
                <a16:creationId xmlns:a16="http://schemas.microsoft.com/office/drawing/2014/main" id="{8424884F-2507-5E9C-99F4-8FB623D1D2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 y="0"/>
            <a:ext cx="3779340" cy="5327650"/>
          </a:xfrm>
          <a:prstGeom prst="rect">
            <a:avLst/>
          </a:prstGeom>
        </p:spPr>
      </p:pic>
      <p:sp>
        <p:nvSpPr>
          <p:cNvPr id="8" name="四角形: 角を丸くする 7">
            <a:extLst>
              <a:ext uri="{FF2B5EF4-FFF2-40B4-BE49-F238E27FC236}">
                <a16:creationId xmlns:a16="http://schemas.microsoft.com/office/drawing/2014/main" id="{A0680233-4692-3879-AB32-E4800D0DFF15}"/>
              </a:ext>
            </a:extLst>
          </p:cNvPr>
          <p:cNvSpPr/>
          <p:nvPr/>
        </p:nvSpPr>
        <p:spPr>
          <a:xfrm>
            <a:off x="461486" y="509588"/>
            <a:ext cx="2873375" cy="3586163"/>
          </a:xfrm>
          <a:prstGeom prst="roundRect">
            <a:avLst/>
          </a:prstGeom>
          <a:solidFill>
            <a:schemeClr val="bg1"/>
          </a:solidFill>
          <a:ln>
            <a:solidFill>
              <a:srgbClr val="A078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aphicFrame>
        <p:nvGraphicFramePr>
          <p:cNvPr id="12" name="表 11">
            <a:extLst>
              <a:ext uri="{FF2B5EF4-FFF2-40B4-BE49-F238E27FC236}">
                <a16:creationId xmlns:a16="http://schemas.microsoft.com/office/drawing/2014/main" id="{28A6FDAE-23CA-E52F-66A0-78CE8FB9B963}"/>
              </a:ext>
            </a:extLst>
          </p:cNvPr>
          <p:cNvGraphicFramePr>
            <a:graphicFrameLocks noGrp="1"/>
          </p:cNvGraphicFramePr>
          <p:nvPr/>
        </p:nvGraphicFramePr>
        <p:xfrm>
          <a:off x="550704" y="4330174"/>
          <a:ext cx="2873375" cy="365760"/>
        </p:xfrm>
        <a:graphic>
          <a:graphicData uri="http://schemas.openxmlformats.org/drawingml/2006/table">
            <a:tbl>
              <a:tblPr firstRow="1" firstCol="1" bandRow="1">
                <a:tableStyleId>{5940675A-B579-460E-94D1-54222C63F5DA}</a:tableStyleId>
              </a:tblPr>
              <a:tblGrid>
                <a:gridCol w="478790">
                  <a:extLst>
                    <a:ext uri="{9D8B030D-6E8A-4147-A177-3AD203B41FA5}">
                      <a16:colId xmlns:a16="http://schemas.microsoft.com/office/drawing/2014/main" val="3872483295"/>
                    </a:ext>
                  </a:extLst>
                </a:gridCol>
                <a:gridCol w="478790">
                  <a:extLst>
                    <a:ext uri="{9D8B030D-6E8A-4147-A177-3AD203B41FA5}">
                      <a16:colId xmlns:a16="http://schemas.microsoft.com/office/drawing/2014/main" val="1377338899"/>
                    </a:ext>
                  </a:extLst>
                </a:gridCol>
                <a:gridCol w="478790">
                  <a:extLst>
                    <a:ext uri="{9D8B030D-6E8A-4147-A177-3AD203B41FA5}">
                      <a16:colId xmlns:a16="http://schemas.microsoft.com/office/drawing/2014/main" val="1167036879"/>
                    </a:ext>
                  </a:extLst>
                </a:gridCol>
                <a:gridCol w="478790">
                  <a:extLst>
                    <a:ext uri="{9D8B030D-6E8A-4147-A177-3AD203B41FA5}">
                      <a16:colId xmlns:a16="http://schemas.microsoft.com/office/drawing/2014/main" val="3746606270"/>
                    </a:ext>
                  </a:extLst>
                </a:gridCol>
                <a:gridCol w="478790">
                  <a:extLst>
                    <a:ext uri="{9D8B030D-6E8A-4147-A177-3AD203B41FA5}">
                      <a16:colId xmlns:a16="http://schemas.microsoft.com/office/drawing/2014/main" val="3285129226"/>
                    </a:ext>
                  </a:extLst>
                </a:gridCol>
                <a:gridCol w="479425">
                  <a:extLst>
                    <a:ext uri="{9D8B030D-6E8A-4147-A177-3AD203B41FA5}">
                      <a16:colId xmlns:a16="http://schemas.microsoft.com/office/drawing/2014/main" val="3949125556"/>
                    </a:ext>
                  </a:extLst>
                </a:gridCol>
              </a:tblGrid>
              <a:tr h="0">
                <a:tc>
                  <a:txBody>
                    <a:bodyPr/>
                    <a:lstStyle/>
                    <a:p>
                      <a:pPr algn="ctr"/>
                      <a:r>
                        <a:rPr lang="ja-JP" sz="800" kern="100">
                          <a:effectLst/>
                        </a:rPr>
                        <a:t>測定日</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ja-JP" sz="800" kern="100">
                          <a:effectLst/>
                        </a:rPr>
                        <a:t>体重</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ja-JP" sz="800" kern="100">
                          <a:effectLst/>
                        </a:rPr>
                        <a:t>身長</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ja-JP" sz="800" kern="100">
                          <a:effectLst/>
                        </a:rPr>
                        <a:t>頭囲</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ja-JP" sz="800" kern="100">
                          <a:effectLst/>
                        </a:rPr>
                        <a:t>胸囲</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ja-JP" sz="800" kern="100">
                          <a:effectLst/>
                        </a:rPr>
                        <a:t>記録者</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97965619"/>
                  </a:ext>
                </a:extLst>
              </a:tr>
              <a:tr h="0">
                <a:tc>
                  <a:txBody>
                    <a:bodyPr/>
                    <a:lstStyle/>
                    <a:p>
                      <a:pPr algn="ctr"/>
                      <a:r>
                        <a:rPr lang="en-US" sz="800" kern="100" dirty="0">
                          <a:effectLst/>
                        </a:rPr>
                        <a:t> </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335576444"/>
                  </a:ext>
                </a:extLst>
              </a:tr>
              <a:tr h="0">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34588301"/>
                  </a:ext>
                </a:extLst>
              </a:tr>
            </a:tbl>
          </a:graphicData>
        </a:graphic>
      </p:graphicFrame>
      <p:sp>
        <p:nvSpPr>
          <p:cNvPr id="14" name="正方形/長方形 13">
            <a:extLst>
              <a:ext uri="{FF2B5EF4-FFF2-40B4-BE49-F238E27FC236}">
                <a16:creationId xmlns:a16="http://schemas.microsoft.com/office/drawing/2014/main" id="{B4E4011F-239B-907B-1FFC-07957E1440E1}"/>
              </a:ext>
            </a:extLst>
          </p:cNvPr>
          <p:cNvSpPr/>
          <p:nvPr/>
        </p:nvSpPr>
        <p:spPr>
          <a:xfrm>
            <a:off x="652268" y="4635082"/>
            <a:ext cx="2804160" cy="5905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ct val="150000"/>
              </a:lnSpc>
            </a:pPr>
            <a:r>
              <a:rPr lang="ja-JP" sz="700" kern="100" dirty="0">
                <a:solidFill>
                  <a:srgbClr val="000000"/>
                </a:solidFill>
                <a:effectLst/>
                <a:ea typeface="BIZ UDPゴシック" panose="020B0400000000000000" pitchFamily="50" charset="-128"/>
                <a:cs typeface="Times New Roman" panose="02020603050405020304" pitchFamily="18" charset="0"/>
              </a:rPr>
              <a:t>赤ちゃんは想像以上の力を持っています。手のひらサイズからでも、元気な赤ちゃんになります。自分を責めないでください。赤ちゃんを信じて、たくさん愛しているって伝えてください。（１１か月　母）</a:t>
            </a:r>
            <a:endParaRPr lang="ja-JP" sz="1050" kern="100" dirty="0">
              <a:effectLst/>
              <a:ea typeface="游明朝" panose="02020400000000000000" pitchFamily="18" charset="-128"/>
              <a:cs typeface="Times New Roman" panose="02020603050405020304" pitchFamily="18" charset="0"/>
            </a:endParaRPr>
          </a:p>
        </p:txBody>
      </p:sp>
      <p:grpSp>
        <p:nvGrpSpPr>
          <p:cNvPr id="3" name="グループ化 2">
            <a:extLst>
              <a:ext uri="{FF2B5EF4-FFF2-40B4-BE49-F238E27FC236}">
                <a16:creationId xmlns:a16="http://schemas.microsoft.com/office/drawing/2014/main" id="{C6A8CC27-75A7-BF2C-38CE-32C6248139B0}"/>
              </a:ext>
            </a:extLst>
          </p:cNvPr>
          <p:cNvGrpSpPr/>
          <p:nvPr/>
        </p:nvGrpSpPr>
        <p:grpSpPr>
          <a:xfrm>
            <a:off x="629607" y="707918"/>
            <a:ext cx="2520621" cy="306955"/>
            <a:chOff x="629607" y="702313"/>
            <a:chExt cx="2520621" cy="306955"/>
          </a:xfrm>
        </p:grpSpPr>
        <p:sp>
          <p:nvSpPr>
            <p:cNvPr id="4" name="テキスト ボックス 1">
              <a:extLst>
                <a:ext uri="{FF2B5EF4-FFF2-40B4-BE49-F238E27FC236}">
                  <a16:creationId xmlns:a16="http://schemas.microsoft.com/office/drawing/2014/main" id="{5B8C16A6-B9EF-7A09-3661-A7F3B5BFB591}"/>
                </a:ext>
              </a:extLst>
            </p:cNvPr>
            <p:cNvSpPr txBox="1"/>
            <p:nvPr/>
          </p:nvSpPr>
          <p:spPr>
            <a:xfrm>
              <a:off x="629607" y="724999"/>
              <a:ext cx="761365" cy="284269"/>
            </a:xfrm>
            <a:prstGeom prst="rect">
              <a:avLst/>
            </a:prstGeom>
            <a:noFill/>
            <a:ln>
              <a:noFill/>
            </a:ln>
          </p:spPr>
          <p:txBody>
            <a:bodyPr rot="0" spcFirstLastPara="1" vert="horz" wrap="none" lIns="74295" tIns="8890" rIns="74295" bIns="8890" numCol="1" spcCol="0" rtlCol="0" fromWordArt="0" anchor="t" anchorCtr="0" forceAA="0" compatLnSpc="1">
              <a:prstTxWarp prst="textArchUp">
                <a:avLst/>
              </a:prstTxWarp>
              <a:noAutofit/>
            </a:bodyPr>
            <a:lstStyle/>
            <a:p>
              <a:pPr algn="ctr"/>
              <a:r>
                <a:rPr lang="ja-JP" altLang="en-US" sz="900" kern="100" dirty="0">
                  <a:solidFill>
                    <a:srgbClr val="FF3399"/>
                  </a:solidFill>
                  <a:latin typeface="FOT-UD丸ゴ_ラージ Pr6N DB" panose="02020600000000000000" pitchFamily="18" charset="-128"/>
                  <a:ea typeface="FOT-UD丸ゴ_ラージ Pr6N DB" panose="02020600000000000000" pitchFamily="18" charset="-128"/>
                  <a:cs typeface="Times New Roman" panose="02020603050405020304" pitchFamily="18" charset="0"/>
                </a:rPr>
                <a:t>生後</a:t>
              </a:r>
              <a:r>
                <a:rPr lang="en-US" altLang="ja-JP" sz="900" kern="100" dirty="0">
                  <a:solidFill>
                    <a:srgbClr val="FF3399"/>
                  </a:solidFill>
                  <a:latin typeface="FOT-UD丸ゴ_ラージ Pr6N DB" panose="02020600000000000000" pitchFamily="18" charset="-128"/>
                  <a:ea typeface="FOT-UD丸ゴ_ラージ Pr6N DB" panose="02020600000000000000" pitchFamily="18" charset="-128"/>
                  <a:cs typeface="Times New Roman" panose="02020603050405020304" pitchFamily="18" charset="0"/>
                </a:rPr>
                <a:t>11</a:t>
              </a:r>
              <a:r>
                <a:rPr lang="ja-JP" altLang="en-US" sz="900" kern="100" dirty="0">
                  <a:solidFill>
                    <a:srgbClr val="FF3399"/>
                  </a:solidFill>
                  <a:latin typeface="FOT-UD丸ゴ_ラージ Pr6N DB" panose="02020600000000000000" pitchFamily="18" charset="-128"/>
                  <a:ea typeface="FOT-UD丸ゴ_ラージ Pr6N DB" panose="02020600000000000000" pitchFamily="18" charset="-128"/>
                  <a:cs typeface="Times New Roman" panose="02020603050405020304" pitchFamily="18" charset="0"/>
                </a:rPr>
                <a:t>か月</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5" name="正方形/長方形 4">
              <a:extLst>
                <a:ext uri="{FF2B5EF4-FFF2-40B4-BE49-F238E27FC236}">
                  <a16:creationId xmlns:a16="http://schemas.microsoft.com/office/drawing/2014/main" id="{0552EC5B-0EE9-B2AE-E7CA-3669E113A0A3}"/>
                </a:ext>
              </a:extLst>
            </p:cNvPr>
            <p:cNvSpPr/>
            <p:nvPr/>
          </p:nvSpPr>
          <p:spPr>
            <a:xfrm>
              <a:off x="1303838" y="702313"/>
              <a:ext cx="1846390" cy="2369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ct val="200000"/>
                </a:lnSpc>
              </a:pPr>
              <a:r>
                <a:rPr lang="ja-JP" sz="700" kern="100" dirty="0">
                  <a:solidFill>
                    <a:srgbClr val="000000"/>
                  </a:solidFill>
                  <a:effectLst/>
                  <a:ea typeface="BIZ UDPゴシック" panose="020B0400000000000000" pitchFamily="50" charset="-128"/>
                  <a:cs typeface="Times New Roman" panose="02020603050405020304" pitchFamily="18" charset="0"/>
                </a:rPr>
                <a:t>修正　</a:t>
              </a:r>
              <a:r>
                <a:rPr lang="ja-JP" sz="800" b="1" kern="100" dirty="0">
                  <a:solidFill>
                    <a:srgbClr val="000000"/>
                  </a:solidFill>
                  <a:effectLst/>
                  <a:ea typeface="BIZ UDPゴシック" panose="020B0400000000000000" pitchFamily="50" charset="-128"/>
                  <a:cs typeface="Times New Roman" panose="02020603050405020304" pitchFamily="18" charset="0"/>
                </a:rPr>
                <a:t> 　</a:t>
              </a:r>
              <a:r>
                <a:rPr lang="ja-JP" sz="600" b="1" kern="100" dirty="0">
                  <a:solidFill>
                    <a:srgbClr val="000000"/>
                  </a:solidFill>
                  <a:effectLst/>
                  <a:ea typeface="BIZ UDPゴシック" panose="020B0400000000000000" pitchFamily="50" charset="-128"/>
                  <a:cs typeface="Times New Roman" panose="02020603050405020304" pitchFamily="18" charset="0"/>
                </a:rPr>
                <a:t>か</a:t>
              </a:r>
              <a:r>
                <a:rPr lang="ja-JP" sz="700" b="1" kern="100" dirty="0">
                  <a:solidFill>
                    <a:srgbClr val="000000"/>
                  </a:solidFill>
                  <a:effectLst/>
                  <a:ea typeface="BIZ UDPゴシック" panose="020B0400000000000000" pitchFamily="50" charset="-128"/>
                  <a:cs typeface="Times New Roman" panose="02020603050405020304" pitchFamily="18" charset="0"/>
                </a:rPr>
                <a:t>月　</a:t>
              </a:r>
              <a:r>
                <a:rPr lang="ja-JP" sz="650" kern="100" dirty="0">
                  <a:solidFill>
                    <a:srgbClr val="000000"/>
                  </a:solidFill>
                  <a:effectLst/>
                  <a:ea typeface="BIZ UDPゴシック" panose="020B0400000000000000" pitchFamily="50" charset="-128"/>
                  <a:cs typeface="Times New Roman" panose="02020603050405020304" pitchFamily="18" charset="0"/>
                </a:rPr>
                <a:t>（　　　　　年　　月　　日 記録）</a:t>
              </a:r>
              <a:endParaRPr lang="ja-JP" sz="1050" kern="100" dirty="0">
                <a:effectLst/>
                <a:ea typeface="游明朝" panose="02020400000000000000" pitchFamily="18" charset="-128"/>
                <a:cs typeface="Times New Roman" panose="02020603050405020304" pitchFamily="18" charset="0"/>
              </a:endParaRPr>
            </a:p>
          </p:txBody>
        </p:sp>
      </p:grpSp>
      <p:sp>
        <p:nvSpPr>
          <p:cNvPr id="2" name="テキスト ボックス 1">
            <a:extLst>
              <a:ext uri="{FF2B5EF4-FFF2-40B4-BE49-F238E27FC236}">
                <a16:creationId xmlns:a16="http://schemas.microsoft.com/office/drawing/2014/main" id="{CDFE594B-7185-5115-E8AA-905F6FC9BEBF}"/>
              </a:ext>
            </a:extLst>
          </p:cNvPr>
          <p:cNvSpPr txBox="1"/>
          <p:nvPr/>
        </p:nvSpPr>
        <p:spPr>
          <a:xfrm>
            <a:off x="323410" y="4936597"/>
            <a:ext cx="341760" cy="215444"/>
          </a:xfrm>
          <a:prstGeom prst="rect">
            <a:avLst/>
          </a:prstGeom>
          <a:noFill/>
        </p:spPr>
        <p:txBody>
          <a:bodyPr wrap="none" rtlCol="0">
            <a:spAutoFit/>
          </a:bodyPr>
          <a:lstStyle/>
          <a:p>
            <a:r>
              <a:rPr lang="en-US" altLang="ja-JP" sz="800" dirty="0">
                <a:latin typeface="BIZ UDPゴシック" panose="020B0400000000000000" pitchFamily="50" charset="-128"/>
                <a:ea typeface="BIZ UDPゴシック" panose="020B0400000000000000" pitchFamily="50" charset="-128"/>
              </a:rPr>
              <a:t>27</a:t>
            </a:r>
            <a:endParaRPr kumimoji="1" lang="ja-JP" altLang="en-US" sz="8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2900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0CA8D-B21D-0BFA-12BB-5797397C8B6F}"/>
            </a:ext>
          </a:extLst>
        </p:cNvPr>
        <p:cNvGrpSpPr/>
        <p:nvPr/>
      </p:nvGrpSpPr>
      <p:grpSpPr>
        <a:xfrm>
          <a:off x="0" y="0"/>
          <a:ext cx="0" cy="0"/>
          <a:chOff x="0" y="0"/>
          <a:chExt cx="0" cy="0"/>
        </a:xfrm>
      </p:grpSpPr>
      <p:pic>
        <p:nvPicPr>
          <p:cNvPr id="18" name="図 17" descr="建物, レンガ が含まれている画像&#10;&#10;自動的に生成された説明">
            <a:extLst>
              <a:ext uri="{FF2B5EF4-FFF2-40B4-BE49-F238E27FC236}">
                <a16:creationId xmlns:a16="http://schemas.microsoft.com/office/drawing/2014/main" id="{065EC61A-8BFF-EC36-92D0-E124BF0036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 y="0"/>
            <a:ext cx="3779340" cy="5327650"/>
          </a:xfrm>
          <a:prstGeom prst="rect">
            <a:avLst/>
          </a:prstGeom>
        </p:spPr>
      </p:pic>
      <p:sp>
        <p:nvSpPr>
          <p:cNvPr id="3" name="四角形: 角を丸くする 2">
            <a:extLst>
              <a:ext uri="{FF2B5EF4-FFF2-40B4-BE49-F238E27FC236}">
                <a16:creationId xmlns:a16="http://schemas.microsoft.com/office/drawing/2014/main" id="{3B430C61-BA66-4804-C176-EBCBC88D4D37}"/>
              </a:ext>
            </a:extLst>
          </p:cNvPr>
          <p:cNvSpPr/>
          <p:nvPr/>
        </p:nvSpPr>
        <p:spPr>
          <a:xfrm>
            <a:off x="461486" y="495300"/>
            <a:ext cx="2873375" cy="3624263"/>
          </a:xfrm>
          <a:prstGeom prst="roundRect">
            <a:avLst/>
          </a:prstGeom>
          <a:solidFill>
            <a:schemeClr val="bg1"/>
          </a:solidFill>
          <a:ln>
            <a:solidFill>
              <a:srgbClr val="A078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aphicFrame>
        <p:nvGraphicFramePr>
          <p:cNvPr id="7" name="表 6">
            <a:extLst>
              <a:ext uri="{FF2B5EF4-FFF2-40B4-BE49-F238E27FC236}">
                <a16:creationId xmlns:a16="http://schemas.microsoft.com/office/drawing/2014/main" id="{FB8D4DBF-0FAB-781E-2156-38A7B825867C}"/>
              </a:ext>
            </a:extLst>
          </p:cNvPr>
          <p:cNvGraphicFramePr>
            <a:graphicFrameLocks noGrp="1"/>
          </p:cNvGraphicFramePr>
          <p:nvPr/>
        </p:nvGraphicFramePr>
        <p:xfrm>
          <a:off x="550704" y="4330174"/>
          <a:ext cx="2873375" cy="365760"/>
        </p:xfrm>
        <a:graphic>
          <a:graphicData uri="http://schemas.openxmlformats.org/drawingml/2006/table">
            <a:tbl>
              <a:tblPr firstRow="1" firstCol="1" bandRow="1">
                <a:tableStyleId>{5940675A-B579-460E-94D1-54222C63F5DA}</a:tableStyleId>
              </a:tblPr>
              <a:tblGrid>
                <a:gridCol w="478790">
                  <a:extLst>
                    <a:ext uri="{9D8B030D-6E8A-4147-A177-3AD203B41FA5}">
                      <a16:colId xmlns:a16="http://schemas.microsoft.com/office/drawing/2014/main" val="3872483295"/>
                    </a:ext>
                  </a:extLst>
                </a:gridCol>
                <a:gridCol w="478790">
                  <a:extLst>
                    <a:ext uri="{9D8B030D-6E8A-4147-A177-3AD203B41FA5}">
                      <a16:colId xmlns:a16="http://schemas.microsoft.com/office/drawing/2014/main" val="1377338899"/>
                    </a:ext>
                  </a:extLst>
                </a:gridCol>
                <a:gridCol w="478790">
                  <a:extLst>
                    <a:ext uri="{9D8B030D-6E8A-4147-A177-3AD203B41FA5}">
                      <a16:colId xmlns:a16="http://schemas.microsoft.com/office/drawing/2014/main" val="1167036879"/>
                    </a:ext>
                  </a:extLst>
                </a:gridCol>
                <a:gridCol w="478790">
                  <a:extLst>
                    <a:ext uri="{9D8B030D-6E8A-4147-A177-3AD203B41FA5}">
                      <a16:colId xmlns:a16="http://schemas.microsoft.com/office/drawing/2014/main" val="3746606270"/>
                    </a:ext>
                  </a:extLst>
                </a:gridCol>
                <a:gridCol w="478790">
                  <a:extLst>
                    <a:ext uri="{9D8B030D-6E8A-4147-A177-3AD203B41FA5}">
                      <a16:colId xmlns:a16="http://schemas.microsoft.com/office/drawing/2014/main" val="3285129226"/>
                    </a:ext>
                  </a:extLst>
                </a:gridCol>
                <a:gridCol w="479425">
                  <a:extLst>
                    <a:ext uri="{9D8B030D-6E8A-4147-A177-3AD203B41FA5}">
                      <a16:colId xmlns:a16="http://schemas.microsoft.com/office/drawing/2014/main" val="3949125556"/>
                    </a:ext>
                  </a:extLst>
                </a:gridCol>
              </a:tblGrid>
              <a:tr h="0">
                <a:tc>
                  <a:txBody>
                    <a:bodyPr/>
                    <a:lstStyle/>
                    <a:p>
                      <a:pPr algn="ctr"/>
                      <a:r>
                        <a:rPr lang="ja-JP" sz="800" kern="100">
                          <a:effectLst/>
                        </a:rPr>
                        <a:t>測定日</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ja-JP" sz="800" kern="100">
                          <a:effectLst/>
                        </a:rPr>
                        <a:t>体重</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ja-JP" sz="800" kern="100">
                          <a:effectLst/>
                        </a:rPr>
                        <a:t>身長</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ja-JP" sz="800" kern="100">
                          <a:effectLst/>
                        </a:rPr>
                        <a:t>頭囲</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ja-JP" sz="800" kern="100">
                          <a:effectLst/>
                        </a:rPr>
                        <a:t>胸囲</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ja-JP" sz="800" kern="100">
                          <a:effectLst/>
                        </a:rPr>
                        <a:t>記録者</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97965619"/>
                  </a:ext>
                </a:extLst>
              </a:tr>
              <a:tr h="0">
                <a:tc>
                  <a:txBody>
                    <a:bodyPr/>
                    <a:lstStyle/>
                    <a:p>
                      <a:pPr algn="ctr"/>
                      <a:r>
                        <a:rPr lang="en-US" sz="800" kern="100" dirty="0">
                          <a:effectLst/>
                        </a:rPr>
                        <a:t> </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335576444"/>
                  </a:ext>
                </a:extLst>
              </a:tr>
              <a:tr h="0">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34588301"/>
                  </a:ext>
                </a:extLst>
              </a:tr>
            </a:tbl>
          </a:graphicData>
        </a:graphic>
      </p:graphicFrame>
      <p:sp>
        <p:nvSpPr>
          <p:cNvPr id="9" name="正方形/長方形 8">
            <a:extLst>
              <a:ext uri="{FF2B5EF4-FFF2-40B4-BE49-F238E27FC236}">
                <a16:creationId xmlns:a16="http://schemas.microsoft.com/office/drawing/2014/main" id="{2761E794-07A7-B9ED-D44F-9207FFCA7C48}"/>
              </a:ext>
            </a:extLst>
          </p:cNvPr>
          <p:cNvSpPr/>
          <p:nvPr/>
        </p:nvSpPr>
        <p:spPr>
          <a:xfrm>
            <a:off x="486713" y="4661156"/>
            <a:ext cx="2804160" cy="5619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ct val="150000"/>
              </a:lnSpc>
            </a:pPr>
            <a:r>
              <a:rPr lang="ja-JP" sz="700" kern="100" dirty="0">
                <a:solidFill>
                  <a:srgbClr val="000000"/>
                </a:solidFill>
                <a:effectLst/>
                <a:ea typeface="BIZ UDPゴシック" panose="020B0400000000000000" pitchFamily="50" charset="-128"/>
                <a:cs typeface="Times New Roman" panose="02020603050405020304" pitchFamily="18" charset="0"/>
              </a:rPr>
              <a:t>パパとママに会いたくて早く産まれてきた赤ちゃんはとても愛おしいですね。心配も不安もたくさんあると思いますが、ゆっくりと成長を見守って、たくましく育ってほしいです。（６歳　母））</a:t>
            </a:r>
            <a:endParaRPr lang="ja-JP" sz="1050" kern="100" dirty="0">
              <a:effectLst/>
              <a:ea typeface="游明朝" panose="02020400000000000000" pitchFamily="18" charset="-128"/>
              <a:cs typeface="Times New Roman" panose="02020603050405020304" pitchFamily="18" charset="0"/>
            </a:endParaRPr>
          </a:p>
        </p:txBody>
      </p:sp>
      <p:pic>
        <p:nvPicPr>
          <p:cNvPr id="4" name="図 3" descr="テーブル, 食品, 誕生日, カーテン が含まれている画像&#10;&#10;自動的に生成された説明">
            <a:extLst>
              <a:ext uri="{FF2B5EF4-FFF2-40B4-BE49-F238E27FC236}">
                <a16:creationId xmlns:a16="http://schemas.microsoft.com/office/drawing/2014/main" id="{7DB8CE98-EB0C-3326-F86B-D0132023AD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989" y="834631"/>
            <a:ext cx="618813" cy="555502"/>
          </a:xfrm>
          <a:prstGeom prst="rect">
            <a:avLst/>
          </a:prstGeom>
        </p:spPr>
      </p:pic>
      <p:grpSp>
        <p:nvGrpSpPr>
          <p:cNvPr id="14" name="グループ化 13">
            <a:extLst>
              <a:ext uri="{FF2B5EF4-FFF2-40B4-BE49-F238E27FC236}">
                <a16:creationId xmlns:a16="http://schemas.microsoft.com/office/drawing/2014/main" id="{49733D1C-1C2F-61E2-2424-430E7C7F99E6}"/>
              </a:ext>
            </a:extLst>
          </p:cNvPr>
          <p:cNvGrpSpPr/>
          <p:nvPr/>
        </p:nvGrpSpPr>
        <p:grpSpPr>
          <a:xfrm>
            <a:off x="595571" y="707923"/>
            <a:ext cx="2520621" cy="447578"/>
            <a:chOff x="595571" y="707923"/>
            <a:chExt cx="2520621" cy="447578"/>
          </a:xfrm>
        </p:grpSpPr>
        <p:sp>
          <p:nvSpPr>
            <p:cNvPr id="6" name="テキスト ボックス 1">
              <a:extLst>
                <a:ext uri="{FF2B5EF4-FFF2-40B4-BE49-F238E27FC236}">
                  <a16:creationId xmlns:a16="http://schemas.microsoft.com/office/drawing/2014/main" id="{98E7A4EE-8C81-35D5-5C57-03AE0AE69D11}"/>
                </a:ext>
              </a:extLst>
            </p:cNvPr>
            <p:cNvSpPr txBox="1"/>
            <p:nvPr/>
          </p:nvSpPr>
          <p:spPr>
            <a:xfrm>
              <a:off x="595571" y="871232"/>
              <a:ext cx="761365" cy="284269"/>
            </a:xfrm>
            <a:prstGeom prst="rect">
              <a:avLst/>
            </a:prstGeom>
            <a:noFill/>
            <a:ln>
              <a:noFill/>
            </a:ln>
          </p:spPr>
          <p:txBody>
            <a:bodyPr rot="0" spcFirstLastPara="1" vert="horz" wrap="none" lIns="74295" tIns="8890" rIns="74295" bIns="8890" numCol="1" spcCol="0" rtlCol="0" fromWordArt="0" anchor="t" anchorCtr="0" forceAA="0" compatLnSpc="1">
              <a:prstTxWarp prst="textArchUp">
                <a:avLst/>
              </a:prstTxWarp>
              <a:noAutofit/>
            </a:bodyPr>
            <a:lstStyle/>
            <a:p>
              <a:pPr algn="ctr"/>
              <a:r>
                <a:rPr lang="ja-JP" altLang="en-US" sz="1200" b="1" kern="100" dirty="0">
                  <a:ln>
                    <a:noFill/>
                  </a:ln>
                  <a:solidFill>
                    <a:srgbClr val="FF3399"/>
                  </a:solidFill>
                  <a:effectLst/>
                  <a:latin typeface="FOT-UD丸ゴ_ラージ Pr6N DB" panose="02020600000000000000" pitchFamily="18" charset="-128"/>
                  <a:ea typeface="FOT-UD丸ゴ_ラージ Pr6N DB" panose="02020600000000000000" pitchFamily="18" charset="-128"/>
                  <a:cs typeface="Times New Roman" panose="02020603050405020304" pitchFamily="18" charset="0"/>
                </a:rPr>
                <a:t>１歳</a:t>
              </a:r>
              <a:endParaRPr lang="en-US" altLang="ja-JP" sz="1200" b="1" kern="100" dirty="0">
                <a:ln>
                  <a:noFill/>
                </a:ln>
                <a:solidFill>
                  <a:srgbClr val="FF3399"/>
                </a:solidFill>
                <a:effectLst/>
                <a:latin typeface="FOT-UD丸ゴ_ラージ Pr6N DB" panose="02020600000000000000" pitchFamily="18" charset="-128"/>
                <a:ea typeface="FOT-UD丸ゴ_ラージ Pr6N DB" panose="02020600000000000000" pitchFamily="18" charset="-128"/>
                <a:cs typeface="Times New Roman" panose="02020603050405020304" pitchFamily="18" charset="0"/>
              </a:endParaRPr>
            </a:p>
            <a:p>
              <a:pPr algn="ctr"/>
              <a:r>
                <a:rPr lang="ja-JP" altLang="en-US" sz="900" kern="100" dirty="0">
                  <a:solidFill>
                    <a:srgbClr val="FF3399"/>
                  </a:solidFill>
                  <a:latin typeface="FOT-UD丸ゴ_ラージ Pr6N DB" panose="02020600000000000000" pitchFamily="18" charset="-128"/>
                  <a:ea typeface="FOT-UD丸ゴ_ラージ Pr6N DB" panose="02020600000000000000" pitchFamily="18" charset="-128"/>
                  <a:cs typeface="Times New Roman" panose="02020603050405020304" pitchFamily="18" charset="0"/>
                </a:rPr>
                <a:t>おめでとう</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2" name="正方形/長方形 11">
              <a:extLst>
                <a:ext uri="{FF2B5EF4-FFF2-40B4-BE49-F238E27FC236}">
                  <a16:creationId xmlns:a16="http://schemas.microsoft.com/office/drawing/2014/main" id="{062775FC-2064-ECE1-D28A-7C3038C9D3C4}"/>
                </a:ext>
              </a:extLst>
            </p:cNvPr>
            <p:cNvSpPr/>
            <p:nvPr/>
          </p:nvSpPr>
          <p:spPr>
            <a:xfrm>
              <a:off x="1269802" y="707923"/>
              <a:ext cx="1846390" cy="2369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ct val="200000"/>
                </a:lnSpc>
              </a:pPr>
              <a:r>
                <a:rPr lang="ja-JP" sz="700" kern="100" dirty="0">
                  <a:solidFill>
                    <a:srgbClr val="000000"/>
                  </a:solidFill>
                  <a:effectLst/>
                  <a:ea typeface="BIZ UDPゴシック" panose="020B0400000000000000" pitchFamily="50" charset="-128"/>
                  <a:cs typeface="Times New Roman" panose="02020603050405020304" pitchFamily="18" charset="0"/>
                </a:rPr>
                <a:t>修正　</a:t>
              </a:r>
              <a:r>
                <a:rPr lang="ja-JP" sz="800" b="1" kern="100" dirty="0">
                  <a:solidFill>
                    <a:srgbClr val="000000"/>
                  </a:solidFill>
                  <a:effectLst/>
                  <a:ea typeface="BIZ UDPゴシック" panose="020B0400000000000000" pitchFamily="50" charset="-128"/>
                  <a:cs typeface="Times New Roman" panose="02020603050405020304" pitchFamily="18" charset="0"/>
                </a:rPr>
                <a:t> 　</a:t>
              </a:r>
              <a:r>
                <a:rPr lang="ja-JP" sz="600" b="1" kern="100" dirty="0">
                  <a:solidFill>
                    <a:srgbClr val="000000"/>
                  </a:solidFill>
                  <a:effectLst/>
                  <a:ea typeface="BIZ UDPゴシック" panose="020B0400000000000000" pitchFamily="50" charset="-128"/>
                  <a:cs typeface="Times New Roman" panose="02020603050405020304" pitchFamily="18" charset="0"/>
                </a:rPr>
                <a:t>か</a:t>
              </a:r>
              <a:r>
                <a:rPr lang="ja-JP" sz="700" b="1" kern="100" dirty="0">
                  <a:solidFill>
                    <a:srgbClr val="000000"/>
                  </a:solidFill>
                  <a:effectLst/>
                  <a:ea typeface="BIZ UDPゴシック" panose="020B0400000000000000" pitchFamily="50" charset="-128"/>
                  <a:cs typeface="Times New Roman" panose="02020603050405020304" pitchFamily="18" charset="0"/>
                </a:rPr>
                <a:t>月　</a:t>
              </a:r>
              <a:r>
                <a:rPr lang="ja-JP" sz="650" kern="100" dirty="0">
                  <a:solidFill>
                    <a:srgbClr val="000000"/>
                  </a:solidFill>
                  <a:effectLst/>
                  <a:ea typeface="BIZ UDPゴシック" panose="020B0400000000000000" pitchFamily="50" charset="-128"/>
                  <a:cs typeface="Times New Roman" panose="02020603050405020304" pitchFamily="18" charset="0"/>
                </a:rPr>
                <a:t>（　　　　　年　　月　　日 記録）</a:t>
              </a:r>
              <a:endParaRPr lang="ja-JP" sz="1050" kern="100" dirty="0">
                <a:effectLst/>
                <a:ea typeface="游明朝" panose="02020400000000000000" pitchFamily="18" charset="-128"/>
                <a:cs typeface="Times New Roman" panose="02020603050405020304" pitchFamily="18" charset="0"/>
              </a:endParaRPr>
            </a:p>
          </p:txBody>
        </p:sp>
      </p:grpSp>
      <p:sp>
        <p:nvSpPr>
          <p:cNvPr id="2" name="テキスト ボックス 1">
            <a:extLst>
              <a:ext uri="{FF2B5EF4-FFF2-40B4-BE49-F238E27FC236}">
                <a16:creationId xmlns:a16="http://schemas.microsoft.com/office/drawing/2014/main" id="{EB947EE5-2C5D-0271-B4C6-800CE84F241D}"/>
              </a:ext>
            </a:extLst>
          </p:cNvPr>
          <p:cNvSpPr txBox="1"/>
          <p:nvPr/>
        </p:nvSpPr>
        <p:spPr>
          <a:xfrm>
            <a:off x="3163274" y="4942144"/>
            <a:ext cx="341760" cy="215444"/>
          </a:xfrm>
          <a:prstGeom prst="rect">
            <a:avLst/>
          </a:prstGeom>
          <a:noFill/>
        </p:spPr>
        <p:txBody>
          <a:bodyPr wrap="none" rtlCol="0">
            <a:spAutoFit/>
          </a:bodyPr>
          <a:lstStyle/>
          <a:p>
            <a:r>
              <a:rPr lang="en-US" altLang="ja-JP" sz="800" dirty="0">
                <a:latin typeface="BIZ UDPゴシック" panose="020B0400000000000000" pitchFamily="50" charset="-128"/>
                <a:ea typeface="BIZ UDPゴシック" panose="020B0400000000000000" pitchFamily="50" charset="-128"/>
              </a:rPr>
              <a:t>28</a:t>
            </a:r>
            <a:endParaRPr kumimoji="1" lang="ja-JP" altLang="en-US" sz="8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974674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8D12B-D95A-322A-42C1-6A506A9B4561}"/>
            </a:ext>
          </a:extLst>
        </p:cNvPr>
        <p:cNvGrpSpPr/>
        <p:nvPr/>
      </p:nvGrpSpPr>
      <p:grpSpPr>
        <a:xfrm>
          <a:off x="0" y="0"/>
          <a:ext cx="0" cy="0"/>
          <a:chOff x="0" y="0"/>
          <a:chExt cx="0" cy="0"/>
        </a:xfrm>
      </p:grpSpPr>
      <p:pic>
        <p:nvPicPr>
          <p:cNvPr id="8" name="図 7" descr="背景パターン&#10;&#10;自動的に生成された説明">
            <a:extLst>
              <a:ext uri="{FF2B5EF4-FFF2-40B4-BE49-F238E27FC236}">
                <a16:creationId xmlns:a16="http://schemas.microsoft.com/office/drawing/2014/main" id="{91587F5C-14E1-478B-806D-F9A4022412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 y="0"/>
            <a:ext cx="3779340" cy="5327650"/>
          </a:xfrm>
          <a:prstGeom prst="rect">
            <a:avLst/>
          </a:prstGeom>
        </p:spPr>
      </p:pic>
      <p:sp>
        <p:nvSpPr>
          <p:cNvPr id="3" name="四角形: 角を丸くする 2">
            <a:extLst>
              <a:ext uri="{FF2B5EF4-FFF2-40B4-BE49-F238E27FC236}">
                <a16:creationId xmlns:a16="http://schemas.microsoft.com/office/drawing/2014/main" id="{8A365DDE-39E9-4BD7-1DD7-0954C3AC7D53}"/>
              </a:ext>
            </a:extLst>
          </p:cNvPr>
          <p:cNvSpPr/>
          <p:nvPr/>
        </p:nvSpPr>
        <p:spPr>
          <a:xfrm>
            <a:off x="461486" y="500063"/>
            <a:ext cx="2873375" cy="3600477"/>
          </a:xfrm>
          <a:prstGeom prst="roundRect">
            <a:avLst/>
          </a:prstGeom>
          <a:solidFill>
            <a:schemeClr val="bg1"/>
          </a:solidFill>
          <a:ln>
            <a:solidFill>
              <a:srgbClr val="A078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aphicFrame>
        <p:nvGraphicFramePr>
          <p:cNvPr id="7" name="表 6">
            <a:extLst>
              <a:ext uri="{FF2B5EF4-FFF2-40B4-BE49-F238E27FC236}">
                <a16:creationId xmlns:a16="http://schemas.microsoft.com/office/drawing/2014/main" id="{88EE50CB-EE53-0C89-DDA2-0242A0FB758F}"/>
              </a:ext>
            </a:extLst>
          </p:cNvPr>
          <p:cNvGraphicFramePr>
            <a:graphicFrameLocks noGrp="1"/>
          </p:cNvGraphicFramePr>
          <p:nvPr/>
        </p:nvGraphicFramePr>
        <p:xfrm>
          <a:off x="550704" y="4330174"/>
          <a:ext cx="2873375" cy="365760"/>
        </p:xfrm>
        <a:graphic>
          <a:graphicData uri="http://schemas.openxmlformats.org/drawingml/2006/table">
            <a:tbl>
              <a:tblPr firstRow="1" firstCol="1" bandRow="1">
                <a:tableStyleId>{5940675A-B579-460E-94D1-54222C63F5DA}</a:tableStyleId>
              </a:tblPr>
              <a:tblGrid>
                <a:gridCol w="478790">
                  <a:extLst>
                    <a:ext uri="{9D8B030D-6E8A-4147-A177-3AD203B41FA5}">
                      <a16:colId xmlns:a16="http://schemas.microsoft.com/office/drawing/2014/main" val="3872483295"/>
                    </a:ext>
                  </a:extLst>
                </a:gridCol>
                <a:gridCol w="478790">
                  <a:extLst>
                    <a:ext uri="{9D8B030D-6E8A-4147-A177-3AD203B41FA5}">
                      <a16:colId xmlns:a16="http://schemas.microsoft.com/office/drawing/2014/main" val="1377338899"/>
                    </a:ext>
                  </a:extLst>
                </a:gridCol>
                <a:gridCol w="478790">
                  <a:extLst>
                    <a:ext uri="{9D8B030D-6E8A-4147-A177-3AD203B41FA5}">
                      <a16:colId xmlns:a16="http://schemas.microsoft.com/office/drawing/2014/main" val="1167036879"/>
                    </a:ext>
                  </a:extLst>
                </a:gridCol>
                <a:gridCol w="478790">
                  <a:extLst>
                    <a:ext uri="{9D8B030D-6E8A-4147-A177-3AD203B41FA5}">
                      <a16:colId xmlns:a16="http://schemas.microsoft.com/office/drawing/2014/main" val="3746606270"/>
                    </a:ext>
                  </a:extLst>
                </a:gridCol>
                <a:gridCol w="478790">
                  <a:extLst>
                    <a:ext uri="{9D8B030D-6E8A-4147-A177-3AD203B41FA5}">
                      <a16:colId xmlns:a16="http://schemas.microsoft.com/office/drawing/2014/main" val="3285129226"/>
                    </a:ext>
                  </a:extLst>
                </a:gridCol>
                <a:gridCol w="479425">
                  <a:extLst>
                    <a:ext uri="{9D8B030D-6E8A-4147-A177-3AD203B41FA5}">
                      <a16:colId xmlns:a16="http://schemas.microsoft.com/office/drawing/2014/main" val="3949125556"/>
                    </a:ext>
                  </a:extLst>
                </a:gridCol>
              </a:tblGrid>
              <a:tr h="0">
                <a:tc>
                  <a:txBody>
                    <a:bodyPr/>
                    <a:lstStyle/>
                    <a:p>
                      <a:pPr algn="ctr"/>
                      <a:r>
                        <a:rPr lang="ja-JP" sz="800" kern="100">
                          <a:effectLst/>
                        </a:rPr>
                        <a:t>測定日</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ja-JP" sz="800" kern="100">
                          <a:effectLst/>
                        </a:rPr>
                        <a:t>体重</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ja-JP" sz="800" kern="100">
                          <a:effectLst/>
                        </a:rPr>
                        <a:t>身長</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ja-JP" sz="800" kern="100">
                          <a:effectLst/>
                        </a:rPr>
                        <a:t>頭囲</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ja-JP" sz="800" kern="100">
                          <a:effectLst/>
                        </a:rPr>
                        <a:t>胸囲</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ja-JP" sz="800" kern="100">
                          <a:effectLst/>
                        </a:rPr>
                        <a:t>記録者</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97965619"/>
                  </a:ext>
                </a:extLst>
              </a:tr>
              <a:tr h="0">
                <a:tc>
                  <a:txBody>
                    <a:bodyPr/>
                    <a:lstStyle/>
                    <a:p>
                      <a:pPr algn="ctr"/>
                      <a:r>
                        <a:rPr lang="en-US" sz="800" kern="100" dirty="0">
                          <a:effectLst/>
                        </a:rPr>
                        <a:t> </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335576444"/>
                  </a:ext>
                </a:extLst>
              </a:tr>
              <a:tr h="0">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34588301"/>
                  </a:ext>
                </a:extLst>
              </a:tr>
            </a:tbl>
          </a:graphicData>
        </a:graphic>
      </p:graphicFrame>
      <p:sp>
        <p:nvSpPr>
          <p:cNvPr id="13" name="正方形/長方形 12">
            <a:extLst>
              <a:ext uri="{FF2B5EF4-FFF2-40B4-BE49-F238E27FC236}">
                <a16:creationId xmlns:a16="http://schemas.microsoft.com/office/drawing/2014/main" id="{D56749DD-5DBE-EB7E-98EC-3AA43B1476CA}"/>
              </a:ext>
            </a:extLst>
          </p:cNvPr>
          <p:cNvSpPr/>
          <p:nvPr/>
        </p:nvSpPr>
        <p:spPr>
          <a:xfrm>
            <a:off x="665170" y="4738205"/>
            <a:ext cx="3004185" cy="4324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ct val="150000"/>
              </a:lnSpc>
            </a:pPr>
            <a:r>
              <a:rPr lang="ja-JP" sz="700" kern="100" dirty="0">
                <a:solidFill>
                  <a:srgbClr val="000000"/>
                </a:solidFill>
                <a:effectLst/>
                <a:ea typeface="BIZ UDPゴシック" panose="020B0400000000000000" pitchFamily="50" charset="-128"/>
                <a:cs typeface="Times New Roman" panose="02020603050405020304" pitchFamily="18" charset="0"/>
              </a:rPr>
              <a:t>悩んでいるのはひとりじゃないよ。味方はいっぱいいるし。</a:t>
            </a:r>
            <a:endParaRPr lang="en-US" altLang="ja-JP" sz="700" kern="100" dirty="0">
              <a:solidFill>
                <a:srgbClr val="000000"/>
              </a:solidFill>
              <a:effectLst/>
              <a:ea typeface="BIZ UDPゴシック" panose="020B0400000000000000" pitchFamily="50" charset="-128"/>
              <a:cs typeface="Times New Roman" panose="02020603050405020304" pitchFamily="18" charset="0"/>
            </a:endParaRPr>
          </a:p>
          <a:p>
            <a:pPr algn="l">
              <a:lnSpc>
                <a:spcPct val="150000"/>
              </a:lnSpc>
            </a:pPr>
            <a:r>
              <a:rPr lang="ja-JP" sz="700" kern="100" dirty="0">
                <a:solidFill>
                  <a:srgbClr val="000000"/>
                </a:solidFill>
                <a:effectLst/>
                <a:ea typeface="BIZ UDPゴシック" panose="020B0400000000000000" pitchFamily="50" charset="-128"/>
                <a:cs typeface="Times New Roman" panose="02020603050405020304" pitchFamily="18" charset="0"/>
              </a:rPr>
              <a:t>悩むだけ悩んで、時には泣いてスッキリしよう。（２歳　母）</a:t>
            </a:r>
            <a:endParaRPr lang="ja-JP" sz="1050" kern="100" dirty="0">
              <a:effectLst/>
              <a:ea typeface="游明朝" panose="02020400000000000000" pitchFamily="18" charset="-128"/>
              <a:cs typeface="Times New Roman" panose="02020603050405020304" pitchFamily="18" charset="0"/>
            </a:endParaRPr>
          </a:p>
        </p:txBody>
      </p:sp>
      <p:grpSp>
        <p:nvGrpSpPr>
          <p:cNvPr id="11" name="グループ化 10">
            <a:extLst>
              <a:ext uri="{FF2B5EF4-FFF2-40B4-BE49-F238E27FC236}">
                <a16:creationId xmlns:a16="http://schemas.microsoft.com/office/drawing/2014/main" id="{9CB6CE41-59D0-CEE9-6FAA-77FDB1613551}"/>
              </a:ext>
            </a:extLst>
          </p:cNvPr>
          <p:cNvGrpSpPr/>
          <p:nvPr/>
        </p:nvGrpSpPr>
        <p:grpSpPr>
          <a:xfrm>
            <a:off x="629607" y="702313"/>
            <a:ext cx="2520621" cy="306955"/>
            <a:chOff x="629607" y="702313"/>
            <a:chExt cx="2520621" cy="306955"/>
          </a:xfrm>
        </p:grpSpPr>
        <p:sp>
          <p:nvSpPr>
            <p:cNvPr id="5" name="テキスト ボックス 1">
              <a:extLst>
                <a:ext uri="{FF2B5EF4-FFF2-40B4-BE49-F238E27FC236}">
                  <a16:creationId xmlns:a16="http://schemas.microsoft.com/office/drawing/2014/main" id="{C5AA4832-E69D-55AB-198F-AC51C105BA53}"/>
                </a:ext>
              </a:extLst>
            </p:cNvPr>
            <p:cNvSpPr txBox="1"/>
            <p:nvPr/>
          </p:nvSpPr>
          <p:spPr>
            <a:xfrm>
              <a:off x="629607" y="724999"/>
              <a:ext cx="761365" cy="284269"/>
            </a:xfrm>
            <a:prstGeom prst="rect">
              <a:avLst/>
            </a:prstGeom>
            <a:noFill/>
            <a:ln>
              <a:noFill/>
            </a:ln>
          </p:spPr>
          <p:txBody>
            <a:bodyPr rot="0" spcFirstLastPara="1" vert="horz" wrap="none" lIns="74295" tIns="8890" rIns="74295" bIns="8890" numCol="1" spcCol="0" rtlCol="0" fromWordArt="0" anchor="t" anchorCtr="0" forceAA="0" compatLnSpc="1">
              <a:prstTxWarp prst="textArchUp">
                <a:avLst/>
              </a:prstTxWarp>
              <a:noAutofit/>
            </a:bodyPr>
            <a:lstStyle/>
            <a:p>
              <a:pPr algn="ctr"/>
              <a:r>
                <a:rPr lang="ja-JP" altLang="en-US" sz="900" kern="100" dirty="0">
                  <a:solidFill>
                    <a:srgbClr val="FF3399"/>
                  </a:solidFill>
                  <a:latin typeface="FOT-UD丸ゴ_ラージ Pr6N DB" panose="02020600000000000000" pitchFamily="18" charset="-128"/>
                  <a:ea typeface="FOT-UD丸ゴ_ラージ Pr6N DB" panose="02020600000000000000" pitchFamily="18" charset="-128"/>
                  <a:cs typeface="Times New Roman" panose="02020603050405020304" pitchFamily="18" charset="0"/>
                </a:rPr>
                <a:t>１歳～２歳</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6" name="正方形/長方形 5">
              <a:extLst>
                <a:ext uri="{FF2B5EF4-FFF2-40B4-BE49-F238E27FC236}">
                  <a16:creationId xmlns:a16="http://schemas.microsoft.com/office/drawing/2014/main" id="{F3A82D69-B4AA-670C-CBD6-3199D5BD1E62}"/>
                </a:ext>
              </a:extLst>
            </p:cNvPr>
            <p:cNvSpPr/>
            <p:nvPr/>
          </p:nvSpPr>
          <p:spPr>
            <a:xfrm>
              <a:off x="1303838" y="702313"/>
              <a:ext cx="1846390" cy="2369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ct val="200000"/>
                </a:lnSpc>
              </a:pPr>
              <a:r>
                <a:rPr lang="ja-JP" sz="700" kern="100" dirty="0">
                  <a:solidFill>
                    <a:srgbClr val="000000"/>
                  </a:solidFill>
                  <a:effectLst/>
                  <a:ea typeface="BIZ UDPゴシック" panose="020B0400000000000000" pitchFamily="50" charset="-128"/>
                  <a:cs typeface="Times New Roman" panose="02020603050405020304" pitchFamily="18" charset="0"/>
                </a:rPr>
                <a:t>修正　</a:t>
              </a:r>
              <a:r>
                <a:rPr lang="ja-JP" sz="800" b="1" kern="100" dirty="0">
                  <a:solidFill>
                    <a:srgbClr val="000000"/>
                  </a:solidFill>
                  <a:effectLst/>
                  <a:ea typeface="BIZ UDPゴシック" panose="020B0400000000000000" pitchFamily="50" charset="-128"/>
                  <a:cs typeface="Times New Roman" panose="02020603050405020304" pitchFamily="18" charset="0"/>
                </a:rPr>
                <a:t> 　</a:t>
              </a:r>
              <a:r>
                <a:rPr lang="ja-JP" sz="600" b="1" kern="100" dirty="0">
                  <a:solidFill>
                    <a:srgbClr val="000000"/>
                  </a:solidFill>
                  <a:effectLst/>
                  <a:ea typeface="BIZ UDPゴシック" panose="020B0400000000000000" pitchFamily="50" charset="-128"/>
                  <a:cs typeface="Times New Roman" panose="02020603050405020304" pitchFamily="18" charset="0"/>
                </a:rPr>
                <a:t>か</a:t>
              </a:r>
              <a:r>
                <a:rPr lang="ja-JP" sz="700" b="1" kern="100" dirty="0">
                  <a:solidFill>
                    <a:srgbClr val="000000"/>
                  </a:solidFill>
                  <a:effectLst/>
                  <a:ea typeface="BIZ UDPゴシック" panose="020B0400000000000000" pitchFamily="50" charset="-128"/>
                  <a:cs typeface="Times New Roman" panose="02020603050405020304" pitchFamily="18" charset="0"/>
                </a:rPr>
                <a:t>月　</a:t>
              </a:r>
              <a:r>
                <a:rPr lang="ja-JP" sz="650" kern="100" dirty="0">
                  <a:solidFill>
                    <a:srgbClr val="000000"/>
                  </a:solidFill>
                  <a:effectLst/>
                  <a:ea typeface="BIZ UDPゴシック" panose="020B0400000000000000" pitchFamily="50" charset="-128"/>
                  <a:cs typeface="Times New Roman" panose="02020603050405020304" pitchFamily="18" charset="0"/>
                </a:rPr>
                <a:t>（　　　　　年　　月　　日 記録）</a:t>
              </a:r>
              <a:endParaRPr lang="ja-JP" sz="1050" kern="100" dirty="0">
                <a:effectLst/>
                <a:ea typeface="游明朝" panose="02020400000000000000" pitchFamily="18" charset="-128"/>
                <a:cs typeface="Times New Roman" panose="02020603050405020304" pitchFamily="18" charset="0"/>
              </a:endParaRPr>
            </a:p>
          </p:txBody>
        </p:sp>
      </p:grpSp>
      <p:sp>
        <p:nvSpPr>
          <p:cNvPr id="2" name="テキスト ボックス 1">
            <a:extLst>
              <a:ext uri="{FF2B5EF4-FFF2-40B4-BE49-F238E27FC236}">
                <a16:creationId xmlns:a16="http://schemas.microsoft.com/office/drawing/2014/main" id="{BC8CE701-CC55-93D7-3757-B3DDFC030224}"/>
              </a:ext>
            </a:extLst>
          </p:cNvPr>
          <p:cNvSpPr txBox="1"/>
          <p:nvPr/>
        </p:nvSpPr>
        <p:spPr>
          <a:xfrm>
            <a:off x="323410" y="4936597"/>
            <a:ext cx="341760" cy="215444"/>
          </a:xfrm>
          <a:prstGeom prst="rect">
            <a:avLst/>
          </a:prstGeom>
          <a:noFill/>
        </p:spPr>
        <p:txBody>
          <a:bodyPr wrap="none" rtlCol="0">
            <a:spAutoFit/>
          </a:bodyPr>
          <a:lstStyle/>
          <a:p>
            <a:r>
              <a:rPr lang="en-US" altLang="ja-JP" sz="800" dirty="0">
                <a:latin typeface="BIZ UDPゴシック" panose="020B0400000000000000" pitchFamily="50" charset="-128"/>
                <a:ea typeface="BIZ UDPゴシック" panose="020B0400000000000000" pitchFamily="50" charset="-128"/>
              </a:rPr>
              <a:t>29</a:t>
            </a:r>
          </a:p>
        </p:txBody>
      </p:sp>
    </p:spTree>
    <p:extLst>
      <p:ext uri="{BB962C8B-B14F-4D97-AF65-F5344CB8AC3E}">
        <p14:creationId xmlns:p14="http://schemas.microsoft.com/office/powerpoint/2010/main" val="115821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15508-F0F7-8E63-EAFF-48BF429938FE}"/>
            </a:ext>
          </a:extLst>
        </p:cNvPr>
        <p:cNvGrpSpPr/>
        <p:nvPr/>
      </p:nvGrpSpPr>
      <p:grpSpPr>
        <a:xfrm>
          <a:off x="0" y="0"/>
          <a:ext cx="0" cy="0"/>
          <a:chOff x="0" y="0"/>
          <a:chExt cx="0" cy="0"/>
        </a:xfrm>
      </p:grpSpPr>
      <p:pic>
        <p:nvPicPr>
          <p:cNvPr id="11" name="図 10" descr="建物, レンガ が含まれている画像&#10;&#10;自動的に生成された説明">
            <a:extLst>
              <a:ext uri="{FF2B5EF4-FFF2-40B4-BE49-F238E27FC236}">
                <a16:creationId xmlns:a16="http://schemas.microsoft.com/office/drawing/2014/main" id="{FDDF90BE-0618-AA81-96B3-43566F5BA4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 y="0"/>
            <a:ext cx="3779340" cy="5327650"/>
          </a:xfrm>
          <a:prstGeom prst="rect">
            <a:avLst/>
          </a:prstGeom>
        </p:spPr>
      </p:pic>
      <p:sp>
        <p:nvSpPr>
          <p:cNvPr id="3" name="四角形: 角を丸くする 2">
            <a:extLst>
              <a:ext uri="{FF2B5EF4-FFF2-40B4-BE49-F238E27FC236}">
                <a16:creationId xmlns:a16="http://schemas.microsoft.com/office/drawing/2014/main" id="{428D31C9-9615-80A9-895E-1B9DAA5C3AAE}"/>
              </a:ext>
            </a:extLst>
          </p:cNvPr>
          <p:cNvSpPr/>
          <p:nvPr/>
        </p:nvSpPr>
        <p:spPr>
          <a:xfrm>
            <a:off x="461486" y="509588"/>
            <a:ext cx="2873375" cy="3619501"/>
          </a:xfrm>
          <a:prstGeom prst="roundRect">
            <a:avLst/>
          </a:prstGeom>
          <a:solidFill>
            <a:schemeClr val="bg1"/>
          </a:solidFill>
          <a:ln>
            <a:solidFill>
              <a:srgbClr val="A078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aphicFrame>
        <p:nvGraphicFramePr>
          <p:cNvPr id="7" name="表 6">
            <a:extLst>
              <a:ext uri="{FF2B5EF4-FFF2-40B4-BE49-F238E27FC236}">
                <a16:creationId xmlns:a16="http://schemas.microsoft.com/office/drawing/2014/main" id="{0D2187C5-6E20-ED64-32F0-8B44F514A18B}"/>
              </a:ext>
            </a:extLst>
          </p:cNvPr>
          <p:cNvGraphicFramePr>
            <a:graphicFrameLocks noGrp="1"/>
          </p:cNvGraphicFramePr>
          <p:nvPr/>
        </p:nvGraphicFramePr>
        <p:xfrm>
          <a:off x="550704" y="4330174"/>
          <a:ext cx="2873375" cy="365760"/>
        </p:xfrm>
        <a:graphic>
          <a:graphicData uri="http://schemas.openxmlformats.org/drawingml/2006/table">
            <a:tbl>
              <a:tblPr firstRow="1" firstCol="1" bandRow="1">
                <a:tableStyleId>{5940675A-B579-460E-94D1-54222C63F5DA}</a:tableStyleId>
              </a:tblPr>
              <a:tblGrid>
                <a:gridCol w="478790">
                  <a:extLst>
                    <a:ext uri="{9D8B030D-6E8A-4147-A177-3AD203B41FA5}">
                      <a16:colId xmlns:a16="http://schemas.microsoft.com/office/drawing/2014/main" val="3872483295"/>
                    </a:ext>
                  </a:extLst>
                </a:gridCol>
                <a:gridCol w="478790">
                  <a:extLst>
                    <a:ext uri="{9D8B030D-6E8A-4147-A177-3AD203B41FA5}">
                      <a16:colId xmlns:a16="http://schemas.microsoft.com/office/drawing/2014/main" val="1377338899"/>
                    </a:ext>
                  </a:extLst>
                </a:gridCol>
                <a:gridCol w="478790">
                  <a:extLst>
                    <a:ext uri="{9D8B030D-6E8A-4147-A177-3AD203B41FA5}">
                      <a16:colId xmlns:a16="http://schemas.microsoft.com/office/drawing/2014/main" val="1167036879"/>
                    </a:ext>
                  </a:extLst>
                </a:gridCol>
                <a:gridCol w="478790">
                  <a:extLst>
                    <a:ext uri="{9D8B030D-6E8A-4147-A177-3AD203B41FA5}">
                      <a16:colId xmlns:a16="http://schemas.microsoft.com/office/drawing/2014/main" val="3746606270"/>
                    </a:ext>
                  </a:extLst>
                </a:gridCol>
                <a:gridCol w="478790">
                  <a:extLst>
                    <a:ext uri="{9D8B030D-6E8A-4147-A177-3AD203B41FA5}">
                      <a16:colId xmlns:a16="http://schemas.microsoft.com/office/drawing/2014/main" val="3285129226"/>
                    </a:ext>
                  </a:extLst>
                </a:gridCol>
                <a:gridCol w="479425">
                  <a:extLst>
                    <a:ext uri="{9D8B030D-6E8A-4147-A177-3AD203B41FA5}">
                      <a16:colId xmlns:a16="http://schemas.microsoft.com/office/drawing/2014/main" val="3949125556"/>
                    </a:ext>
                  </a:extLst>
                </a:gridCol>
              </a:tblGrid>
              <a:tr h="0">
                <a:tc>
                  <a:txBody>
                    <a:bodyPr/>
                    <a:lstStyle/>
                    <a:p>
                      <a:pPr algn="ctr"/>
                      <a:r>
                        <a:rPr lang="ja-JP" sz="800" kern="100">
                          <a:effectLst/>
                        </a:rPr>
                        <a:t>測定日</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ja-JP" sz="800" kern="100">
                          <a:effectLst/>
                        </a:rPr>
                        <a:t>体重</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ja-JP" sz="800" kern="100">
                          <a:effectLst/>
                        </a:rPr>
                        <a:t>身長</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ja-JP" sz="800" kern="100">
                          <a:effectLst/>
                        </a:rPr>
                        <a:t>頭囲</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ja-JP" sz="800" kern="100">
                          <a:effectLst/>
                        </a:rPr>
                        <a:t>胸囲</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ja-JP" sz="800" kern="100">
                          <a:effectLst/>
                        </a:rPr>
                        <a:t>記録者</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97965619"/>
                  </a:ext>
                </a:extLst>
              </a:tr>
              <a:tr h="0">
                <a:tc>
                  <a:txBody>
                    <a:bodyPr/>
                    <a:lstStyle/>
                    <a:p>
                      <a:pPr algn="ctr"/>
                      <a:r>
                        <a:rPr lang="en-US" sz="800" kern="100" dirty="0">
                          <a:effectLst/>
                        </a:rPr>
                        <a:t> </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335576444"/>
                  </a:ext>
                </a:extLst>
              </a:tr>
              <a:tr h="0">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34588301"/>
                  </a:ext>
                </a:extLst>
              </a:tr>
            </a:tbl>
          </a:graphicData>
        </a:graphic>
      </p:graphicFrame>
      <p:sp>
        <p:nvSpPr>
          <p:cNvPr id="9" name="正方形/長方形 8">
            <a:extLst>
              <a:ext uri="{FF2B5EF4-FFF2-40B4-BE49-F238E27FC236}">
                <a16:creationId xmlns:a16="http://schemas.microsoft.com/office/drawing/2014/main" id="{D03C5B88-5787-A81F-06DA-D122E990B5A2}"/>
              </a:ext>
            </a:extLst>
          </p:cNvPr>
          <p:cNvSpPr/>
          <p:nvPr/>
        </p:nvSpPr>
        <p:spPr>
          <a:xfrm>
            <a:off x="492284" y="4792124"/>
            <a:ext cx="3004185" cy="4324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ct val="150000"/>
              </a:lnSpc>
            </a:pPr>
            <a:r>
              <a:rPr lang="ja-JP" sz="700" kern="100" dirty="0">
                <a:solidFill>
                  <a:srgbClr val="000000"/>
                </a:solidFill>
                <a:effectLst/>
                <a:ea typeface="BIZ UDPゴシック" panose="020B0400000000000000" pitchFamily="50" charset="-128"/>
                <a:cs typeface="Times New Roman" panose="02020603050405020304" pitchFamily="18" charset="0"/>
              </a:rPr>
              <a:t>不安や心配は尽きませんが、子どもの無限の可能性を信じています。</a:t>
            </a:r>
            <a:endParaRPr lang="ja-JP" sz="1050" kern="100" dirty="0">
              <a:effectLst/>
              <a:ea typeface="游明朝" panose="02020400000000000000" pitchFamily="18" charset="-128"/>
              <a:cs typeface="Times New Roman" panose="02020603050405020304" pitchFamily="18" charset="0"/>
            </a:endParaRPr>
          </a:p>
          <a:p>
            <a:pPr algn="l">
              <a:lnSpc>
                <a:spcPct val="150000"/>
              </a:lnSpc>
            </a:pPr>
            <a:r>
              <a:rPr lang="ja-JP" sz="700" kern="100" dirty="0">
                <a:solidFill>
                  <a:srgbClr val="000000"/>
                </a:solidFill>
                <a:effectLst/>
                <a:ea typeface="BIZ UDPゴシック" panose="020B0400000000000000" pitchFamily="50" charset="-128"/>
                <a:cs typeface="Times New Roman" panose="02020603050405020304" pitchFamily="18" charset="0"/>
              </a:rPr>
              <a:t>（２歳　母）</a:t>
            </a:r>
            <a:endParaRPr lang="ja-JP" sz="1050" kern="100" dirty="0">
              <a:effectLst/>
              <a:ea typeface="游明朝" panose="02020400000000000000" pitchFamily="18" charset="-128"/>
              <a:cs typeface="Times New Roman" panose="02020603050405020304" pitchFamily="18" charset="0"/>
            </a:endParaRPr>
          </a:p>
        </p:txBody>
      </p:sp>
      <p:pic>
        <p:nvPicPr>
          <p:cNvPr id="8" name="図 7" descr="食品, ケーキ, テーブル, 記号 が含まれている画像&#10;&#10;自動的に生成された説明">
            <a:extLst>
              <a:ext uri="{FF2B5EF4-FFF2-40B4-BE49-F238E27FC236}">
                <a16:creationId xmlns:a16="http://schemas.microsoft.com/office/drawing/2014/main" id="{977C1ED7-5998-4358-7E86-2826DB5827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202" y="925892"/>
            <a:ext cx="675600" cy="545337"/>
          </a:xfrm>
          <a:prstGeom prst="rect">
            <a:avLst/>
          </a:prstGeom>
        </p:spPr>
      </p:pic>
      <p:grpSp>
        <p:nvGrpSpPr>
          <p:cNvPr id="6" name="グループ化 5">
            <a:extLst>
              <a:ext uri="{FF2B5EF4-FFF2-40B4-BE49-F238E27FC236}">
                <a16:creationId xmlns:a16="http://schemas.microsoft.com/office/drawing/2014/main" id="{551CF794-0DC7-67D4-47D6-09C9E9E7BD6F}"/>
              </a:ext>
            </a:extLst>
          </p:cNvPr>
          <p:cNvGrpSpPr/>
          <p:nvPr/>
        </p:nvGrpSpPr>
        <p:grpSpPr>
          <a:xfrm>
            <a:off x="595571" y="707923"/>
            <a:ext cx="2520621" cy="447578"/>
            <a:chOff x="595571" y="707923"/>
            <a:chExt cx="2520621" cy="447578"/>
          </a:xfrm>
        </p:grpSpPr>
        <p:sp>
          <p:nvSpPr>
            <p:cNvPr id="12" name="テキスト ボックス 1">
              <a:extLst>
                <a:ext uri="{FF2B5EF4-FFF2-40B4-BE49-F238E27FC236}">
                  <a16:creationId xmlns:a16="http://schemas.microsoft.com/office/drawing/2014/main" id="{09F72675-B779-9B15-0197-A85E8AF0B781}"/>
                </a:ext>
              </a:extLst>
            </p:cNvPr>
            <p:cNvSpPr txBox="1"/>
            <p:nvPr/>
          </p:nvSpPr>
          <p:spPr>
            <a:xfrm>
              <a:off x="595571" y="871232"/>
              <a:ext cx="761365" cy="284269"/>
            </a:xfrm>
            <a:prstGeom prst="rect">
              <a:avLst/>
            </a:prstGeom>
            <a:noFill/>
            <a:ln>
              <a:noFill/>
            </a:ln>
          </p:spPr>
          <p:txBody>
            <a:bodyPr rot="0" spcFirstLastPara="1" vert="horz" wrap="none" lIns="74295" tIns="8890" rIns="74295" bIns="8890" numCol="1" spcCol="0" rtlCol="0" fromWordArt="0" anchor="t" anchorCtr="0" forceAA="0" compatLnSpc="1">
              <a:prstTxWarp prst="textArchUp">
                <a:avLst/>
              </a:prstTxWarp>
              <a:noAutofit/>
            </a:bodyPr>
            <a:lstStyle/>
            <a:p>
              <a:pPr algn="ctr"/>
              <a:r>
                <a:rPr lang="ja-JP" altLang="en-US" sz="1200" b="1" kern="100" dirty="0">
                  <a:solidFill>
                    <a:srgbClr val="FF3399"/>
                  </a:solidFill>
                  <a:latin typeface="FOT-UD丸ゴ_ラージ Pr6N DB" panose="02020600000000000000" pitchFamily="18" charset="-128"/>
                  <a:ea typeface="FOT-UD丸ゴ_ラージ Pr6N DB" panose="02020600000000000000" pitchFamily="18" charset="-128"/>
                  <a:cs typeface="Times New Roman" panose="02020603050405020304" pitchFamily="18" charset="0"/>
                </a:rPr>
                <a:t>２</a:t>
              </a:r>
              <a:r>
                <a:rPr lang="ja-JP" altLang="en-US" sz="1200" b="1" kern="100" dirty="0">
                  <a:ln>
                    <a:noFill/>
                  </a:ln>
                  <a:solidFill>
                    <a:srgbClr val="FF3399"/>
                  </a:solidFill>
                  <a:effectLst/>
                  <a:latin typeface="FOT-UD丸ゴ_ラージ Pr6N DB" panose="02020600000000000000" pitchFamily="18" charset="-128"/>
                  <a:ea typeface="FOT-UD丸ゴ_ラージ Pr6N DB" panose="02020600000000000000" pitchFamily="18" charset="-128"/>
                  <a:cs typeface="Times New Roman" panose="02020603050405020304" pitchFamily="18" charset="0"/>
                </a:rPr>
                <a:t>歳</a:t>
              </a:r>
              <a:endParaRPr lang="en-US" altLang="ja-JP" sz="1200" b="1" kern="100" dirty="0">
                <a:ln>
                  <a:noFill/>
                </a:ln>
                <a:solidFill>
                  <a:srgbClr val="FF3399"/>
                </a:solidFill>
                <a:effectLst/>
                <a:latin typeface="FOT-UD丸ゴ_ラージ Pr6N DB" panose="02020600000000000000" pitchFamily="18" charset="-128"/>
                <a:ea typeface="FOT-UD丸ゴ_ラージ Pr6N DB" panose="02020600000000000000" pitchFamily="18" charset="-128"/>
                <a:cs typeface="Times New Roman" panose="02020603050405020304" pitchFamily="18" charset="0"/>
              </a:endParaRPr>
            </a:p>
            <a:p>
              <a:pPr algn="ctr"/>
              <a:r>
                <a:rPr lang="ja-JP" altLang="en-US" sz="900" kern="100" dirty="0">
                  <a:solidFill>
                    <a:srgbClr val="FF3399"/>
                  </a:solidFill>
                  <a:latin typeface="FOT-UD丸ゴ_ラージ Pr6N DB" panose="02020600000000000000" pitchFamily="18" charset="-128"/>
                  <a:ea typeface="FOT-UD丸ゴ_ラージ Pr6N DB" panose="02020600000000000000" pitchFamily="18" charset="-128"/>
                  <a:cs typeface="Times New Roman" panose="02020603050405020304" pitchFamily="18" charset="0"/>
                </a:rPr>
                <a:t>おめでとう</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3" name="正方形/長方形 12">
              <a:extLst>
                <a:ext uri="{FF2B5EF4-FFF2-40B4-BE49-F238E27FC236}">
                  <a16:creationId xmlns:a16="http://schemas.microsoft.com/office/drawing/2014/main" id="{B23B5AAB-6EE4-2FE2-52FE-7A50EE95324A}"/>
                </a:ext>
              </a:extLst>
            </p:cNvPr>
            <p:cNvSpPr/>
            <p:nvPr/>
          </p:nvSpPr>
          <p:spPr>
            <a:xfrm>
              <a:off x="1269802" y="707923"/>
              <a:ext cx="1846390" cy="2369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ct val="200000"/>
                </a:lnSpc>
              </a:pPr>
              <a:r>
                <a:rPr lang="ja-JP" sz="700" kern="100" dirty="0">
                  <a:solidFill>
                    <a:srgbClr val="000000"/>
                  </a:solidFill>
                  <a:effectLst/>
                  <a:ea typeface="BIZ UDPゴシック" panose="020B0400000000000000" pitchFamily="50" charset="-128"/>
                  <a:cs typeface="Times New Roman" panose="02020603050405020304" pitchFamily="18" charset="0"/>
                </a:rPr>
                <a:t>修正　</a:t>
              </a:r>
              <a:r>
                <a:rPr lang="ja-JP" sz="800" b="1" kern="100" dirty="0">
                  <a:solidFill>
                    <a:srgbClr val="000000"/>
                  </a:solidFill>
                  <a:effectLst/>
                  <a:ea typeface="BIZ UDPゴシック" panose="020B0400000000000000" pitchFamily="50" charset="-128"/>
                  <a:cs typeface="Times New Roman" panose="02020603050405020304" pitchFamily="18" charset="0"/>
                </a:rPr>
                <a:t> 　</a:t>
              </a:r>
              <a:r>
                <a:rPr lang="ja-JP" sz="600" b="1" kern="100" dirty="0">
                  <a:solidFill>
                    <a:srgbClr val="000000"/>
                  </a:solidFill>
                  <a:effectLst/>
                  <a:ea typeface="BIZ UDPゴシック" panose="020B0400000000000000" pitchFamily="50" charset="-128"/>
                  <a:cs typeface="Times New Roman" panose="02020603050405020304" pitchFamily="18" charset="0"/>
                </a:rPr>
                <a:t>か</a:t>
              </a:r>
              <a:r>
                <a:rPr lang="ja-JP" sz="700" b="1" kern="100" dirty="0">
                  <a:solidFill>
                    <a:srgbClr val="000000"/>
                  </a:solidFill>
                  <a:effectLst/>
                  <a:ea typeface="BIZ UDPゴシック" panose="020B0400000000000000" pitchFamily="50" charset="-128"/>
                  <a:cs typeface="Times New Roman" panose="02020603050405020304" pitchFamily="18" charset="0"/>
                </a:rPr>
                <a:t>月　</a:t>
              </a:r>
              <a:r>
                <a:rPr lang="ja-JP" sz="650" kern="100" dirty="0">
                  <a:solidFill>
                    <a:srgbClr val="000000"/>
                  </a:solidFill>
                  <a:effectLst/>
                  <a:ea typeface="BIZ UDPゴシック" panose="020B0400000000000000" pitchFamily="50" charset="-128"/>
                  <a:cs typeface="Times New Roman" panose="02020603050405020304" pitchFamily="18" charset="0"/>
                </a:rPr>
                <a:t>（　　　　　年　　月　　日 記録）</a:t>
              </a:r>
              <a:endParaRPr lang="ja-JP" sz="1050" kern="100" dirty="0">
                <a:effectLst/>
                <a:ea typeface="游明朝" panose="02020400000000000000" pitchFamily="18" charset="-128"/>
                <a:cs typeface="Times New Roman" panose="02020603050405020304" pitchFamily="18" charset="0"/>
              </a:endParaRPr>
            </a:p>
          </p:txBody>
        </p:sp>
      </p:grpSp>
      <p:sp>
        <p:nvSpPr>
          <p:cNvPr id="2" name="テキスト ボックス 1">
            <a:extLst>
              <a:ext uri="{FF2B5EF4-FFF2-40B4-BE49-F238E27FC236}">
                <a16:creationId xmlns:a16="http://schemas.microsoft.com/office/drawing/2014/main" id="{EB9B29F9-8A60-A31C-B61A-145CC326A51F}"/>
              </a:ext>
            </a:extLst>
          </p:cNvPr>
          <p:cNvSpPr txBox="1"/>
          <p:nvPr/>
        </p:nvSpPr>
        <p:spPr>
          <a:xfrm>
            <a:off x="3163274" y="4942144"/>
            <a:ext cx="341760" cy="215444"/>
          </a:xfrm>
          <a:prstGeom prst="rect">
            <a:avLst/>
          </a:prstGeom>
          <a:noFill/>
        </p:spPr>
        <p:txBody>
          <a:bodyPr wrap="none" rtlCol="0">
            <a:spAutoFit/>
          </a:bodyPr>
          <a:lstStyle/>
          <a:p>
            <a:r>
              <a:rPr lang="en-US" altLang="ja-JP" sz="800" dirty="0">
                <a:latin typeface="BIZ UDPゴシック" panose="020B0400000000000000" pitchFamily="50" charset="-128"/>
                <a:ea typeface="BIZ UDPゴシック" panose="020B0400000000000000" pitchFamily="50" charset="-128"/>
              </a:rPr>
              <a:t>30</a:t>
            </a:r>
            <a:endParaRPr kumimoji="1" lang="ja-JP" altLang="en-US" sz="8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348497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6FD813-45C9-F3B2-53D6-D2D1C2F05BB4}"/>
            </a:ext>
          </a:extLst>
        </p:cNvPr>
        <p:cNvGrpSpPr/>
        <p:nvPr/>
      </p:nvGrpSpPr>
      <p:grpSpPr>
        <a:xfrm>
          <a:off x="0" y="0"/>
          <a:ext cx="0" cy="0"/>
          <a:chOff x="0" y="0"/>
          <a:chExt cx="0" cy="0"/>
        </a:xfrm>
      </p:grpSpPr>
      <p:pic>
        <p:nvPicPr>
          <p:cNvPr id="10" name="図 9" descr="背景パターン&#10;&#10;自動的に生成された説明">
            <a:extLst>
              <a:ext uri="{FF2B5EF4-FFF2-40B4-BE49-F238E27FC236}">
                <a16:creationId xmlns:a16="http://schemas.microsoft.com/office/drawing/2014/main" id="{7C99736A-0C56-27B1-0503-9BA6A00DB5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 y="0"/>
            <a:ext cx="3779340" cy="5327650"/>
          </a:xfrm>
          <a:prstGeom prst="rect">
            <a:avLst/>
          </a:prstGeom>
        </p:spPr>
      </p:pic>
      <p:sp>
        <p:nvSpPr>
          <p:cNvPr id="3" name="四角形: 角を丸くする 2">
            <a:extLst>
              <a:ext uri="{FF2B5EF4-FFF2-40B4-BE49-F238E27FC236}">
                <a16:creationId xmlns:a16="http://schemas.microsoft.com/office/drawing/2014/main" id="{F930A9EF-DA2D-0DE5-1026-7C534F1BE6C2}"/>
              </a:ext>
            </a:extLst>
          </p:cNvPr>
          <p:cNvSpPr/>
          <p:nvPr/>
        </p:nvSpPr>
        <p:spPr>
          <a:xfrm>
            <a:off x="461486" y="509588"/>
            <a:ext cx="2873375" cy="3584705"/>
          </a:xfrm>
          <a:prstGeom prst="roundRect">
            <a:avLst/>
          </a:prstGeom>
          <a:solidFill>
            <a:schemeClr val="bg1"/>
          </a:solidFill>
          <a:ln>
            <a:solidFill>
              <a:srgbClr val="A078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aphicFrame>
        <p:nvGraphicFramePr>
          <p:cNvPr id="7" name="表 6">
            <a:extLst>
              <a:ext uri="{FF2B5EF4-FFF2-40B4-BE49-F238E27FC236}">
                <a16:creationId xmlns:a16="http://schemas.microsoft.com/office/drawing/2014/main" id="{811E8EE5-7990-E915-9FF8-0539B8B3C894}"/>
              </a:ext>
            </a:extLst>
          </p:cNvPr>
          <p:cNvGraphicFramePr>
            <a:graphicFrameLocks noGrp="1"/>
          </p:cNvGraphicFramePr>
          <p:nvPr/>
        </p:nvGraphicFramePr>
        <p:xfrm>
          <a:off x="550704" y="4330174"/>
          <a:ext cx="2873375" cy="365760"/>
        </p:xfrm>
        <a:graphic>
          <a:graphicData uri="http://schemas.openxmlformats.org/drawingml/2006/table">
            <a:tbl>
              <a:tblPr firstRow="1" firstCol="1" bandRow="1">
                <a:tableStyleId>{5940675A-B579-460E-94D1-54222C63F5DA}</a:tableStyleId>
              </a:tblPr>
              <a:tblGrid>
                <a:gridCol w="478790">
                  <a:extLst>
                    <a:ext uri="{9D8B030D-6E8A-4147-A177-3AD203B41FA5}">
                      <a16:colId xmlns:a16="http://schemas.microsoft.com/office/drawing/2014/main" val="3872483295"/>
                    </a:ext>
                  </a:extLst>
                </a:gridCol>
                <a:gridCol w="478790">
                  <a:extLst>
                    <a:ext uri="{9D8B030D-6E8A-4147-A177-3AD203B41FA5}">
                      <a16:colId xmlns:a16="http://schemas.microsoft.com/office/drawing/2014/main" val="1377338899"/>
                    </a:ext>
                  </a:extLst>
                </a:gridCol>
                <a:gridCol w="478790">
                  <a:extLst>
                    <a:ext uri="{9D8B030D-6E8A-4147-A177-3AD203B41FA5}">
                      <a16:colId xmlns:a16="http://schemas.microsoft.com/office/drawing/2014/main" val="1167036879"/>
                    </a:ext>
                  </a:extLst>
                </a:gridCol>
                <a:gridCol w="478790">
                  <a:extLst>
                    <a:ext uri="{9D8B030D-6E8A-4147-A177-3AD203B41FA5}">
                      <a16:colId xmlns:a16="http://schemas.microsoft.com/office/drawing/2014/main" val="3746606270"/>
                    </a:ext>
                  </a:extLst>
                </a:gridCol>
                <a:gridCol w="478790">
                  <a:extLst>
                    <a:ext uri="{9D8B030D-6E8A-4147-A177-3AD203B41FA5}">
                      <a16:colId xmlns:a16="http://schemas.microsoft.com/office/drawing/2014/main" val="3285129226"/>
                    </a:ext>
                  </a:extLst>
                </a:gridCol>
                <a:gridCol w="479425">
                  <a:extLst>
                    <a:ext uri="{9D8B030D-6E8A-4147-A177-3AD203B41FA5}">
                      <a16:colId xmlns:a16="http://schemas.microsoft.com/office/drawing/2014/main" val="3949125556"/>
                    </a:ext>
                  </a:extLst>
                </a:gridCol>
              </a:tblGrid>
              <a:tr h="0">
                <a:tc>
                  <a:txBody>
                    <a:bodyPr/>
                    <a:lstStyle/>
                    <a:p>
                      <a:pPr algn="ctr"/>
                      <a:r>
                        <a:rPr lang="ja-JP" sz="800" kern="100">
                          <a:effectLst/>
                        </a:rPr>
                        <a:t>測定日</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ja-JP" sz="800" kern="100">
                          <a:effectLst/>
                        </a:rPr>
                        <a:t>体重</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ja-JP" sz="800" kern="100">
                          <a:effectLst/>
                        </a:rPr>
                        <a:t>身長</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ja-JP" sz="800" kern="100">
                          <a:effectLst/>
                        </a:rPr>
                        <a:t>頭囲</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ja-JP" sz="800" kern="100">
                          <a:effectLst/>
                        </a:rPr>
                        <a:t>胸囲</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ja-JP" sz="800" kern="100">
                          <a:effectLst/>
                        </a:rPr>
                        <a:t>記録者</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97965619"/>
                  </a:ext>
                </a:extLst>
              </a:tr>
              <a:tr h="0">
                <a:tc>
                  <a:txBody>
                    <a:bodyPr/>
                    <a:lstStyle/>
                    <a:p>
                      <a:pPr algn="ctr"/>
                      <a:r>
                        <a:rPr lang="en-US" sz="800" kern="100" dirty="0">
                          <a:effectLst/>
                        </a:rPr>
                        <a:t> </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335576444"/>
                  </a:ext>
                </a:extLst>
              </a:tr>
              <a:tr h="0">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34588301"/>
                  </a:ext>
                </a:extLst>
              </a:tr>
            </a:tbl>
          </a:graphicData>
        </a:graphic>
      </p:graphicFrame>
      <p:sp>
        <p:nvSpPr>
          <p:cNvPr id="9" name="正方形/長方形 8">
            <a:extLst>
              <a:ext uri="{FF2B5EF4-FFF2-40B4-BE49-F238E27FC236}">
                <a16:creationId xmlns:a16="http://schemas.microsoft.com/office/drawing/2014/main" id="{C1B472D7-7DDA-A608-4539-90F62ACD5598}"/>
              </a:ext>
            </a:extLst>
          </p:cNvPr>
          <p:cNvSpPr/>
          <p:nvPr/>
        </p:nvSpPr>
        <p:spPr>
          <a:xfrm>
            <a:off x="550704" y="4670391"/>
            <a:ext cx="2916238" cy="59563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ct val="150000"/>
              </a:lnSpc>
            </a:pPr>
            <a:r>
              <a:rPr lang="ja-JP" sz="700" kern="100" dirty="0">
                <a:solidFill>
                  <a:srgbClr val="000000"/>
                </a:solidFill>
                <a:effectLst/>
                <a:ea typeface="BIZ UDPゴシック" panose="020B0400000000000000" pitchFamily="50" charset="-128"/>
                <a:cs typeface="Times New Roman" panose="02020603050405020304" pitchFamily="18" charset="0"/>
              </a:rPr>
              <a:t>「産まれてきてくれてありがとう」「出産おめでとう」「大丈夫、少しずつでも前に進める」３年前の自分に伝えたいことを、たくさんの人に、何度でも伝えたい。（３歳　母）</a:t>
            </a:r>
            <a:endParaRPr lang="ja-JP" sz="1050" kern="100" dirty="0">
              <a:effectLst/>
              <a:ea typeface="游明朝" panose="02020400000000000000" pitchFamily="18" charset="-128"/>
              <a:cs typeface="Times New Roman" panose="02020603050405020304" pitchFamily="18" charset="0"/>
            </a:endParaRPr>
          </a:p>
        </p:txBody>
      </p:sp>
      <p:grpSp>
        <p:nvGrpSpPr>
          <p:cNvPr id="2" name="グループ化 1">
            <a:extLst>
              <a:ext uri="{FF2B5EF4-FFF2-40B4-BE49-F238E27FC236}">
                <a16:creationId xmlns:a16="http://schemas.microsoft.com/office/drawing/2014/main" id="{5300DCCE-B708-1606-0258-01578AC9F18A}"/>
              </a:ext>
            </a:extLst>
          </p:cNvPr>
          <p:cNvGrpSpPr/>
          <p:nvPr/>
        </p:nvGrpSpPr>
        <p:grpSpPr>
          <a:xfrm>
            <a:off x="629607" y="709588"/>
            <a:ext cx="2520621" cy="306955"/>
            <a:chOff x="629607" y="702313"/>
            <a:chExt cx="2520621" cy="306955"/>
          </a:xfrm>
        </p:grpSpPr>
        <p:sp>
          <p:nvSpPr>
            <p:cNvPr id="4" name="テキスト ボックス 1">
              <a:extLst>
                <a:ext uri="{FF2B5EF4-FFF2-40B4-BE49-F238E27FC236}">
                  <a16:creationId xmlns:a16="http://schemas.microsoft.com/office/drawing/2014/main" id="{59398575-9AB0-7546-94FF-A2B219667DE7}"/>
                </a:ext>
              </a:extLst>
            </p:cNvPr>
            <p:cNvSpPr txBox="1"/>
            <p:nvPr/>
          </p:nvSpPr>
          <p:spPr>
            <a:xfrm>
              <a:off x="629607" y="724999"/>
              <a:ext cx="761365" cy="284269"/>
            </a:xfrm>
            <a:prstGeom prst="rect">
              <a:avLst/>
            </a:prstGeom>
            <a:noFill/>
            <a:ln>
              <a:noFill/>
            </a:ln>
          </p:spPr>
          <p:txBody>
            <a:bodyPr rot="0" spcFirstLastPara="1" vert="horz" wrap="none" lIns="74295" tIns="8890" rIns="74295" bIns="8890" numCol="1" spcCol="0" rtlCol="0" fromWordArt="0" anchor="t" anchorCtr="0" forceAA="0" compatLnSpc="1">
              <a:prstTxWarp prst="textArchUp">
                <a:avLst/>
              </a:prstTxWarp>
              <a:noAutofit/>
            </a:bodyPr>
            <a:lstStyle/>
            <a:p>
              <a:pPr algn="ctr"/>
              <a:r>
                <a:rPr lang="ja-JP" altLang="en-US" sz="900" kern="100" dirty="0">
                  <a:solidFill>
                    <a:srgbClr val="FF3399"/>
                  </a:solidFill>
                  <a:latin typeface="FOT-UD丸ゴ_ラージ Pr6N DB" panose="02020600000000000000" pitchFamily="18" charset="-128"/>
                  <a:ea typeface="FOT-UD丸ゴ_ラージ Pr6N DB" panose="02020600000000000000" pitchFamily="18" charset="-128"/>
                  <a:cs typeface="Times New Roman" panose="02020603050405020304" pitchFamily="18" charset="0"/>
                </a:rPr>
                <a:t>２歳～３歳</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6" name="正方形/長方形 5">
              <a:extLst>
                <a:ext uri="{FF2B5EF4-FFF2-40B4-BE49-F238E27FC236}">
                  <a16:creationId xmlns:a16="http://schemas.microsoft.com/office/drawing/2014/main" id="{6F703BD2-564C-382C-3556-8E49FACF333B}"/>
                </a:ext>
              </a:extLst>
            </p:cNvPr>
            <p:cNvSpPr/>
            <p:nvPr/>
          </p:nvSpPr>
          <p:spPr>
            <a:xfrm>
              <a:off x="1303838" y="702313"/>
              <a:ext cx="1846390" cy="2369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ct val="200000"/>
                </a:lnSpc>
              </a:pPr>
              <a:r>
                <a:rPr lang="ja-JP" sz="700" kern="100" dirty="0">
                  <a:solidFill>
                    <a:srgbClr val="000000"/>
                  </a:solidFill>
                  <a:effectLst/>
                  <a:ea typeface="BIZ UDPゴシック" panose="020B0400000000000000" pitchFamily="50" charset="-128"/>
                  <a:cs typeface="Times New Roman" panose="02020603050405020304" pitchFamily="18" charset="0"/>
                </a:rPr>
                <a:t>修正　</a:t>
              </a:r>
              <a:r>
                <a:rPr lang="ja-JP" sz="800" b="1" kern="100" dirty="0">
                  <a:solidFill>
                    <a:srgbClr val="000000"/>
                  </a:solidFill>
                  <a:effectLst/>
                  <a:ea typeface="BIZ UDPゴシック" panose="020B0400000000000000" pitchFamily="50" charset="-128"/>
                  <a:cs typeface="Times New Roman" panose="02020603050405020304" pitchFamily="18" charset="0"/>
                </a:rPr>
                <a:t> 　</a:t>
              </a:r>
              <a:r>
                <a:rPr lang="ja-JP" sz="600" b="1" kern="100" dirty="0">
                  <a:solidFill>
                    <a:srgbClr val="000000"/>
                  </a:solidFill>
                  <a:effectLst/>
                  <a:ea typeface="BIZ UDPゴシック" panose="020B0400000000000000" pitchFamily="50" charset="-128"/>
                  <a:cs typeface="Times New Roman" panose="02020603050405020304" pitchFamily="18" charset="0"/>
                </a:rPr>
                <a:t>か</a:t>
              </a:r>
              <a:r>
                <a:rPr lang="ja-JP" sz="700" b="1" kern="100" dirty="0">
                  <a:solidFill>
                    <a:srgbClr val="000000"/>
                  </a:solidFill>
                  <a:effectLst/>
                  <a:ea typeface="BIZ UDPゴシック" panose="020B0400000000000000" pitchFamily="50" charset="-128"/>
                  <a:cs typeface="Times New Roman" panose="02020603050405020304" pitchFamily="18" charset="0"/>
                </a:rPr>
                <a:t>月　</a:t>
              </a:r>
              <a:r>
                <a:rPr lang="ja-JP" sz="650" kern="100" dirty="0">
                  <a:solidFill>
                    <a:srgbClr val="000000"/>
                  </a:solidFill>
                  <a:effectLst/>
                  <a:ea typeface="BIZ UDPゴシック" panose="020B0400000000000000" pitchFamily="50" charset="-128"/>
                  <a:cs typeface="Times New Roman" panose="02020603050405020304" pitchFamily="18" charset="0"/>
                </a:rPr>
                <a:t>（　　　　　年　　月　　日 記録）</a:t>
              </a:r>
              <a:endParaRPr lang="ja-JP" sz="1050" kern="100" dirty="0">
                <a:effectLst/>
                <a:ea typeface="游明朝" panose="02020400000000000000" pitchFamily="18" charset="-128"/>
                <a:cs typeface="Times New Roman" panose="02020603050405020304" pitchFamily="18" charset="0"/>
              </a:endParaRPr>
            </a:p>
          </p:txBody>
        </p:sp>
      </p:grpSp>
      <p:sp>
        <p:nvSpPr>
          <p:cNvPr id="5" name="テキスト ボックス 4">
            <a:extLst>
              <a:ext uri="{FF2B5EF4-FFF2-40B4-BE49-F238E27FC236}">
                <a16:creationId xmlns:a16="http://schemas.microsoft.com/office/drawing/2014/main" id="{E0822691-7553-88DF-893A-F5CC507121D4}"/>
              </a:ext>
            </a:extLst>
          </p:cNvPr>
          <p:cNvSpPr txBox="1"/>
          <p:nvPr/>
        </p:nvSpPr>
        <p:spPr>
          <a:xfrm>
            <a:off x="323410" y="4936597"/>
            <a:ext cx="327334" cy="215444"/>
          </a:xfrm>
          <a:prstGeom prst="rect">
            <a:avLst/>
          </a:prstGeom>
          <a:noFill/>
        </p:spPr>
        <p:txBody>
          <a:bodyPr wrap="none" rtlCol="0">
            <a:spAutoFit/>
          </a:bodyPr>
          <a:lstStyle/>
          <a:p>
            <a:r>
              <a:rPr kumimoji="1" lang="en-US" altLang="ja-JP" sz="800" dirty="0">
                <a:latin typeface="BIZ UDPゴシック" panose="020B0400000000000000" pitchFamily="50" charset="-128"/>
                <a:ea typeface="BIZ UDPゴシック" panose="020B0400000000000000" pitchFamily="50" charset="-128"/>
              </a:rPr>
              <a:t>3</a:t>
            </a:r>
            <a:r>
              <a:rPr kumimoji="1" lang="ja-JP" altLang="en-US" sz="800" dirty="0">
                <a:latin typeface="BIZ UDPゴシック" panose="020B0400000000000000" pitchFamily="50" charset="-128"/>
                <a:ea typeface="BIZ UDPゴシック" panose="020B0400000000000000" pitchFamily="50" charset="-128"/>
              </a:rPr>
              <a:t>１</a:t>
            </a:r>
          </a:p>
        </p:txBody>
      </p:sp>
    </p:spTree>
    <p:extLst>
      <p:ext uri="{BB962C8B-B14F-4D97-AF65-F5344CB8AC3E}">
        <p14:creationId xmlns:p14="http://schemas.microsoft.com/office/powerpoint/2010/main" val="1095035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8EBF8-D237-3054-316B-99AC98A55478}"/>
            </a:ext>
          </a:extLst>
        </p:cNvPr>
        <p:cNvGrpSpPr/>
        <p:nvPr/>
      </p:nvGrpSpPr>
      <p:grpSpPr>
        <a:xfrm>
          <a:off x="0" y="0"/>
          <a:ext cx="0" cy="0"/>
          <a:chOff x="0" y="0"/>
          <a:chExt cx="0" cy="0"/>
        </a:xfrm>
      </p:grpSpPr>
      <p:pic>
        <p:nvPicPr>
          <p:cNvPr id="10" name="図 9" descr="建物, レンガ が含まれている画像&#10;&#10;自動的に生成された説明">
            <a:extLst>
              <a:ext uri="{FF2B5EF4-FFF2-40B4-BE49-F238E27FC236}">
                <a16:creationId xmlns:a16="http://schemas.microsoft.com/office/drawing/2014/main" id="{0649D93D-91D1-3194-83D7-D8AD5842FE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 y="0"/>
            <a:ext cx="3779340" cy="5327650"/>
          </a:xfrm>
          <a:prstGeom prst="rect">
            <a:avLst/>
          </a:prstGeom>
        </p:spPr>
      </p:pic>
      <p:sp>
        <p:nvSpPr>
          <p:cNvPr id="3" name="四角形: 角を丸くする 2">
            <a:extLst>
              <a:ext uri="{FF2B5EF4-FFF2-40B4-BE49-F238E27FC236}">
                <a16:creationId xmlns:a16="http://schemas.microsoft.com/office/drawing/2014/main" id="{61B53A40-90A4-6B25-2C22-FA829997055E}"/>
              </a:ext>
            </a:extLst>
          </p:cNvPr>
          <p:cNvSpPr/>
          <p:nvPr/>
        </p:nvSpPr>
        <p:spPr>
          <a:xfrm>
            <a:off x="464482" y="509588"/>
            <a:ext cx="2873375" cy="3566726"/>
          </a:xfrm>
          <a:prstGeom prst="roundRect">
            <a:avLst/>
          </a:prstGeom>
          <a:solidFill>
            <a:schemeClr val="bg1"/>
          </a:solidFill>
          <a:ln>
            <a:solidFill>
              <a:srgbClr val="A078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 name="正方形/長方形 4">
            <a:extLst>
              <a:ext uri="{FF2B5EF4-FFF2-40B4-BE49-F238E27FC236}">
                <a16:creationId xmlns:a16="http://schemas.microsoft.com/office/drawing/2014/main" id="{D5A2805C-D7CE-C2CA-E527-0B7FEF5DEE46}"/>
              </a:ext>
            </a:extLst>
          </p:cNvPr>
          <p:cNvSpPr/>
          <p:nvPr/>
        </p:nvSpPr>
        <p:spPr>
          <a:xfrm>
            <a:off x="574337" y="4614462"/>
            <a:ext cx="2665477" cy="5791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ct val="150000"/>
              </a:lnSpc>
            </a:pPr>
            <a:r>
              <a:rPr lang="ja-JP" sz="700" kern="100" dirty="0">
                <a:solidFill>
                  <a:srgbClr val="000000"/>
                </a:solidFill>
                <a:effectLst/>
                <a:ea typeface="BIZ UDPゴシック" panose="020B0400000000000000" pitchFamily="50" charset="-128"/>
                <a:cs typeface="Times New Roman" panose="02020603050405020304" pitchFamily="18" charset="0"/>
              </a:rPr>
              <a:t>出産お疲れ様でした。ここまで、よく頑張りました。自分自身を褒めてあげましょう。これからのことが不安かもしれないけれど、元気に育っていくから大丈夫ですよ。（３歳　母）</a:t>
            </a:r>
            <a:endParaRPr lang="ja-JP" sz="1050" kern="100" dirty="0">
              <a:effectLst/>
              <a:ea typeface="游明朝" panose="02020400000000000000" pitchFamily="18" charset="-128"/>
              <a:cs typeface="Times New Roman" panose="02020603050405020304" pitchFamily="18" charset="0"/>
            </a:endParaRPr>
          </a:p>
        </p:txBody>
      </p:sp>
      <p:graphicFrame>
        <p:nvGraphicFramePr>
          <p:cNvPr id="9" name="表 8">
            <a:extLst>
              <a:ext uri="{FF2B5EF4-FFF2-40B4-BE49-F238E27FC236}">
                <a16:creationId xmlns:a16="http://schemas.microsoft.com/office/drawing/2014/main" id="{CF9AE55A-984F-82A3-8FB7-B4514EF5070B}"/>
              </a:ext>
            </a:extLst>
          </p:cNvPr>
          <p:cNvGraphicFramePr>
            <a:graphicFrameLocks noGrp="1"/>
          </p:cNvGraphicFramePr>
          <p:nvPr/>
        </p:nvGraphicFramePr>
        <p:xfrm>
          <a:off x="574337" y="4210382"/>
          <a:ext cx="2873375" cy="365760"/>
        </p:xfrm>
        <a:graphic>
          <a:graphicData uri="http://schemas.openxmlformats.org/drawingml/2006/table">
            <a:tbl>
              <a:tblPr firstRow="1" firstCol="1" bandRow="1">
                <a:tableStyleId>{5940675A-B579-460E-94D1-54222C63F5DA}</a:tableStyleId>
              </a:tblPr>
              <a:tblGrid>
                <a:gridCol w="478790">
                  <a:extLst>
                    <a:ext uri="{9D8B030D-6E8A-4147-A177-3AD203B41FA5}">
                      <a16:colId xmlns:a16="http://schemas.microsoft.com/office/drawing/2014/main" val="3872483295"/>
                    </a:ext>
                  </a:extLst>
                </a:gridCol>
                <a:gridCol w="478790">
                  <a:extLst>
                    <a:ext uri="{9D8B030D-6E8A-4147-A177-3AD203B41FA5}">
                      <a16:colId xmlns:a16="http://schemas.microsoft.com/office/drawing/2014/main" val="1377338899"/>
                    </a:ext>
                  </a:extLst>
                </a:gridCol>
                <a:gridCol w="478790">
                  <a:extLst>
                    <a:ext uri="{9D8B030D-6E8A-4147-A177-3AD203B41FA5}">
                      <a16:colId xmlns:a16="http://schemas.microsoft.com/office/drawing/2014/main" val="1167036879"/>
                    </a:ext>
                  </a:extLst>
                </a:gridCol>
                <a:gridCol w="478790">
                  <a:extLst>
                    <a:ext uri="{9D8B030D-6E8A-4147-A177-3AD203B41FA5}">
                      <a16:colId xmlns:a16="http://schemas.microsoft.com/office/drawing/2014/main" val="3746606270"/>
                    </a:ext>
                  </a:extLst>
                </a:gridCol>
                <a:gridCol w="478790">
                  <a:extLst>
                    <a:ext uri="{9D8B030D-6E8A-4147-A177-3AD203B41FA5}">
                      <a16:colId xmlns:a16="http://schemas.microsoft.com/office/drawing/2014/main" val="3285129226"/>
                    </a:ext>
                  </a:extLst>
                </a:gridCol>
                <a:gridCol w="479425">
                  <a:extLst>
                    <a:ext uri="{9D8B030D-6E8A-4147-A177-3AD203B41FA5}">
                      <a16:colId xmlns:a16="http://schemas.microsoft.com/office/drawing/2014/main" val="3949125556"/>
                    </a:ext>
                  </a:extLst>
                </a:gridCol>
              </a:tblGrid>
              <a:tr h="0">
                <a:tc>
                  <a:txBody>
                    <a:bodyPr/>
                    <a:lstStyle/>
                    <a:p>
                      <a:pPr algn="ctr"/>
                      <a:r>
                        <a:rPr lang="ja-JP" sz="800" kern="100">
                          <a:effectLst/>
                        </a:rPr>
                        <a:t>測定日</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ja-JP" sz="800" kern="100">
                          <a:effectLst/>
                        </a:rPr>
                        <a:t>体重</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ja-JP" sz="800" kern="100">
                          <a:effectLst/>
                        </a:rPr>
                        <a:t>身長</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ja-JP" sz="800" kern="100">
                          <a:effectLst/>
                        </a:rPr>
                        <a:t>頭囲</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ja-JP" sz="800" kern="100">
                          <a:effectLst/>
                        </a:rPr>
                        <a:t>胸囲</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ja-JP" sz="800" kern="100">
                          <a:effectLst/>
                        </a:rPr>
                        <a:t>記録者</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97965619"/>
                  </a:ext>
                </a:extLst>
              </a:tr>
              <a:tr h="0">
                <a:tc>
                  <a:txBody>
                    <a:bodyPr/>
                    <a:lstStyle/>
                    <a:p>
                      <a:pPr algn="ctr"/>
                      <a:r>
                        <a:rPr lang="en-US" sz="800" kern="100" dirty="0">
                          <a:effectLst/>
                        </a:rPr>
                        <a:t> </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335576444"/>
                  </a:ext>
                </a:extLst>
              </a:tr>
              <a:tr h="0">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34588301"/>
                  </a:ext>
                </a:extLst>
              </a:tr>
            </a:tbl>
          </a:graphicData>
        </a:graphic>
      </p:graphicFrame>
      <p:pic>
        <p:nvPicPr>
          <p:cNvPr id="4" name="図 3" descr="テーブルの上にあるケーキ&#10;&#10;低い精度で自動的に生成された説明">
            <a:extLst>
              <a:ext uri="{FF2B5EF4-FFF2-40B4-BE49-F238E27FC236}">
                <a16:creationId xmlns:a16="http://schemas.microsoft.com/office/drawing/2014/main" id="{A7446670-6474-816A-70FD-43D0E7267B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126" y="903499"/>
            <a:ext cx="478150" cy="599585"/>
          </a:xfrm>
          <a:prstGeom prst="rect">
            <a:avLst/>
          </a:prstGeom>
        </p:spPr>
      </p:pic>
      <p:grpSp>
        <p:nvGrpSpPr>
          <p:cNvPr id="2" name="グループ化 1">
            <a:extLst>
              <a:ext uri="{FF2B5EF4-FFF2-40B4-BE49-F238E27FC236}">
                <a16:creationId xmlns:a16="http://schemas.microsoft.com/office/drawing/2014/main" id="{EF587D8E-D225-5906-5516-6260F9D85060}"/>
              </a:ext>
            </a:extLst>
          </p:cNvPr>
          <p:cNvGrpSpPr/>
          <p:nvPr/>
        </p:nvGrpSpPr>
        <p:grpSpPr>
          <a:xfrm>
            <a:off x="629608" y="709907"/>
            <a:ext cx="2520621" cy="447578"/>
            <a:chOff x="595571" y="707923"/>
            <a:chExt cx="2520621" cy="447578"/>
          </a:xfrm>
        </p:grpSpPr>
        <p:sp>
          <p:nvSpPr>
            <p:cNvPr id="8" name="テキスト ボックス 1">
              <a:extLst>
                <a:ext uri="{FF2B5EF4-FFF2-40B4-BE49-F238E27FC236}">
                  <a16:creationId xmlns:a16="http://schemas.microsoft.com/office/drawing/2014/main" id="{B9616652-BB22-A845-E487-9DF4C7196B7C}"/>
                </a:ext>
              </a:extLst>
            </p:cNvPr>
            <p:cNvSpPr txBox="1"/>
            <p:nvPr/>
          </p:nvSpPr>
          <p:spPr>
            <a:xfrm>
              <a:off x="595571" y="871232"/>
              <a:ext cx="761365" cy="284269"/>
            </a:xfrm>
            <a:prstGeom prst="rect">
              <a:avLst/>
            </a:prstGeom>
            <a:noFill/>
            <a:ln>
              <a:noFill/>
            </a:ln>
          </p:spPr>
          <p:txBody>
            <a:bodyPr rot="0" spcFirstLastPara="1" vert="horz" wrap="none" lIns="74295" tIns="8890" rIns="74295" bIns="8890" numCol="1" spcCol="0" rtlCol="0" fromWordArt="0" anchor="t" anchorCtr="0" forceAA="0" compatLnSpc="1">
              <a:prstTxWarp prst="textArchUp">
                <a:avLst/>
              </a:prstTxWarp>
              <a:noAutofit/>
            </a:bodyPr>
            <a:lstStyle/>
            <a:p>
              <a:pPr algn="ctr"/>
              <a:r>
                <a:rPr lang="ja-JP" altLang="en-US" sz="1200" b="1" kern="100" dirty="0">
                  <a:ln>
                    <a:noFill/>
                  </a:ln>
                  <a:solidFill>
                    <a:srgbClr val="FF3399"/>
                  </a:solidFill>
                  <a:effectLst/>
                  <a:latin typeface="FOT-UD丸ゴ_ラージ Pr6N DB" panose="02020600000000000000" pitchFamily="18" charset="-128"/>
                  <a:ea typeface="FOT-UD丸ゴ_ラージ Pr6N DB" panose="02020600000000000000" pitchFamily="18" charset="-128"/>
                  <a:cs typeface="Times New Roman" panose="02020603050405020304" pitchFamily="18" charset="0"/>
                </a:rPr>
                <a:t>３歳</a:t>
              </a:r>
              <a:endParaRPr lang="en-US" altLang="ja-JP" sz="1200" b="1" kern="100" dirty="0">
                <a:ln>
                  <a:noFill/>
                </a:ln>
                <a:solidFill>
                  <a:srgbClr val="FF3399"/>
                </a:solidFill>
                <a:effectLst/>
                <a:latin typeface="FOT-UD丸ゴ_ラージ Pr6N DB" panose="02020600000000000000" pitchFamily="18" charset="-128"/>
                <a:ea typeface="FOT-UD丸ゴ_ラージ Pr6N DB" panose="02020600000000000000" pitchFamily="18" charset="-128"/>
                <a:cs typeface="Times New Roman" panose="02020603050405020304" pitchFamily="18" charset="0"/>
              </a:endParaRPr>
            </a:p>
            <a:p>
              <a:pPr algn="ctr"/>
              <a:r>
                <a:rPr lang="ja-JP" altLang="en-US" sz="900" kern="100" dirty="0">
                  <a:solidFill>
                    <a:srgbClr val="FF3399"/>
                  </a:solidFill>
                  <a:latin typeface="FOT-UD丸ゴ_ラージ Pr6N DB" panose="02020600000000000000" pitchFamily="18" charset="-128"/>
                  <a:ea typeface="FOT-UD丸ゴ_ラージ Pr6N DB" panose="02020600000000000000" pitchFamily="18" charset="-128"/>
                  <a:cs typeface="Times New Roman" panose="02020603050405020304" pitchFamily="18" charset="0"/>
                </a:rPr>
                <a:t>おめでとう</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1" name="正方形/長方形 10">
              <a:extLst>
                <a:ext uri="{FF2B5EF4-FFF2-40B4-BE49-F238E27FC236}">
                  <a16:creationId xmlns:a16="http://schemas.microsoft.com/office/drawing/2014/main" id="{50B0105D-9EC6-B3C1-DCB7-57F619629FB4}"/>
                </a:ext>
              </a:extLst>
            </p:cNvPr>
            <p:cNvSpPr/>
            <p:nvPr/>
          </p:nvSpPr>
          <p:spPr>
            <a:xfrm>
              <a:off x="1269802" y="707923"/>
              <a:ext cx="1846390" cy="2369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ct val="200000"/>
                </a:lnSpc>
              </a:pPr>
              <a:r>
                <a:rPr lang="ja-JP" sz="700" kern="100" dirty="0">
                  <a:solidFill>
                    <a:srgbClr val="000000"/>
                  </a:solidFill>
                  <a:effectLst/>
                  <a:ea typeface="BIZ UDPゴシック" panose="020B0400000000000000" pitchFamily="50" charset="-128"/>
                  <a:cs typeface="Times New Roman" panose="02020603050405020304" pitchFamily="18" charset="0"/>
                </a:rPr>
                <a:t>修正　</a:t>
              </a:r>
              <a:r>
                <a:rPr lang="ja-JP" sz="800" b="1" kern="100" dirty="0">
                  <a:solidFill>
                    <a:srgbClr val="000000"/>
                  </a:solidFill>
                  <a:effectLst/>
                  <a:ea typeface="BIZ UDPゴシック" panose="020B0400000000000000" pitchFamily="50" charset="-128"/>
                  <a:cs typeface="Times New Roman" panose="02020603050405020304" pitchFamily="18" charset="0"/>
                </a:rPr>
                <a:t> 　</a:t>
              </a:r>
              <a:r>
                <a:rPr lang="ja-JP" sz="600" b="1" kern="100" dirty="0">
                  <a:solidFill>
                    <a:srgbClr val="000000"/>
                  </a:solidFill>
                  <a:effectLst/>
                  <a:ea typeface="BIZ UDPゴシック" panose="020B0400000000000000" pitchFamily="50" charset="-128"/>
                  <a:cs typeface="Times New Roman" panose="02020603050405020304" pitchFamily="18" charset="0"/>
                </a:rPr>
                <a:t>か</a:t>
              </a:r>
              <a:r>
                <a:rPr lang="ja-JP" sz="700" b="1" kern="100" dirty="0">
                  <a:solidFill>
                    <a:srgbClr val="000000"/>
                  </a:solidFill>
                  <a:effectLst/>
                  <a:ea typeface="BIZ UDPゴシック" panose="020B0400000000000000" pitchFamily="50" charset="-128"/>
                  <a:cs typeface="Times New Roman" panose="02020603050405020304" pitchFamily="18" charset="0"/>
                </a:rPr>
                <a:t>月　</a:t>
              </a:r>
              <a:r>
                <a:rPr lang="ja-JP" sz="650" kern="100" dirty="0">
                  <a:solidFill>
                    <a:srgbClr val="000000"/>
                  </a:solidFill>
                  <a:effectLst/>
                  <a:ea typeface="BIZ UDPゴシック" panose="020B0400000000000000" pitchFamily="50" charset="-128"/>
                  <a:cs typeface="Times New Roman" panose="02020603050405020304" pitchFamily="18" charset="0"/>
                </a:rPr>
                <a:t>（　　　　　年　　月　　日 記録）</a:t>
              </a:r>
              <a:endParaRPr lang="ja-JP" sz="1050" kern="100" dirty="0">
                <a:effectLst/>
                <a:ea typeface="游明朝" panose="02020400000000000000" pitchFamily="18" charset="-128"/>
                <a:cs typeface="Times New Roman" panose="02020603050405020304" pitchFamily="18" charset="0"/>
              </a:endParaRPr>
            </a:p>
          </p:txBody>
        </p:sp>
      </p:grpSp>
      <p:sp>
        <p:nvSpPr>
          <p:cNvPr id="6" name="テキスト ボックス 5">
            <a:extLst>
              <a:ext uri="{FF2B5EF4-FFF2-40B4-BE49-F238E27FC236}">
                <a16:creationId xmlns:a16="http://schemas.microsoft.com/office/drawing/2014/main" id="{F90AD16B-5E0F-F72A-E95A-B313ED49D701}"/>
              </a:ext>
            </a:extLst>
          </p:cNvPr>
          <p:cNvSpPr txBox="1"/>
          <p:nvPr/>
        </p:nvSpPr>
        <p:spPr>
          <a:xfrm>
            <a:off x="3163274" y="4942144"/>
            <a:ext cx="341760" cy="215444"/>
          </a:xfrm>
          <a:prstGeom prst="rect">
            <a:avLst/>
          </a:prstGeom>
          <a:noFill/>
        </p:spPr>
        <p:txBody>
          <a:bodyPr wrap="none" rtlCol="0">
            <a:spAutoFit/>
          </a:bodyPr>
          <a:lstStyle/>
          <a:p>
            <a:r>
              <a:rPr lang="en-US" altLang="ja-JP" sz="800" dirty="0">
                <a:latin typeface="BIZ UDPゴシック" panose="020B0400000000000000" pitchFamily="50" charset="-128"/>
                <a:ea typeface="BIZ UDPゴシック" panose="020B0400000000000000" pitchFamily="50" charset="-128"/>
              </a:rPr>
              <a:t>32</a:t>
            </a:r>
            <a:endParaRPr kumimoji="1" lang="ja-JP" altLang="en-US" sz="8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49362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C8A2F-A64E-B2F1-D11A-F72F7514FF89}"/>
            </a:ext>
          </a:extLst>
        </p:cNvPr>
        <p:cNvGrpSpPr/>
        <p:nvPr/>
      </p:nvGrpSpPr>
      <p:grpSpPr>
        <a:xfrm>
          <a:off x="0" y="0"/>
          <a:ext cx="0" cy="0"/>
          <a:chOff x="0" y="0"/>
          <a:chExt cx="0" cy="0"/>
        </a:xfrm>
      </p:grpSpPr>
      <p:pic>
        <p:nvPicPr>
          <p:cNvPr id="21" name="図 20" descr="背景パターン が含まれている画像&#10;&#10;自動的に生成された説明">
            <a:extLst>
              <a:ext uri="{FF2B5EF4-FFF2-40B4-BE49-F238E27FC236}">
                <a16:creationId xmlns:a16="http://schemas.microsoft.com/office/drawing/2014/main" id="{E0889883-406E-0173-4FDD-0E71F02F5A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 y="0"/>
            <a:ext cx="3779340" cy="5327650"/>
          </a:xfrm>
          <a:prstGeom prst="rect">
            <a:avLst/>
          </a:prstGeom>
        </p:spPr>
      </p:pic>
      <p:sp>
        <p:nvSpPr>
          <p:cNvPr id="4" name="正方形/長方形 3">
            <a:extLst>
              <a:ext uri="{FF2B5EF4-FFF2-40B4-BE49-F238E27FC236}">
                <a16:creationId xmlns:a16="http://schemas.microsoft.com/office/drawing/2014/main" id="{6EB2E549-FCD9-33BB-A5F8-6A3F718A1D06}"/>
              </a:ext>
            </a:extLst>
          </p:cNvPr>
          <p:cNvSpPr/>
          <p:nvPr/>
        </p:nvSpPr>
        <p:spPr>
          <a:xfrm>
            <a:off x="398117" y="325741"/>
            <a:ext cx="2983604" cy="130746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pPr>
            <a:r>
              <a:rPr lang="ja-JP" altLang="en-US" sz="800" kern="100" dirty="0">
                <a:solidFill>
                  <a:srgbClr val="000000"/>
                </a:solidFill>
                <a:effectLst/>
                <a:ea typeface="BIZ UDPゴシック" panose="020B0400000000000000" pitchFamily="50" charset="-128"/>
                <a:cs typeface="Times New Roman" panose="02020603050405020304" pitchFamily="18" charset="0"/>
              </a:rPr>
              <a:t>　</a:t>
            </a:r>
            <a:r>
              <a:rPr lang="ja-JP" sz="800" kern="100" dirty="0">
                <a:solidFill>
                  <a:srgbClr val="000000"/>
                </a:solidFill>
                <a:effectLst/>
                <a:ea typeface="BIZ UDPゴシック" panose="020B0400000000000000" pitchFamily="50" charset="-128"/>
                <a:cs typeface="Times New Roman" panose="02020603050405020304" pitchFamily="18" charset="0"/>
              </a:rPr>
              <a:t>赤ちゃんの発達と発育は個人差が大きく、それぞれのスピードで成長します。</a:t>
            </a:r>
            <a:endParaRPr lang="en-US" altLang="ja-JP" sz="800" kern="100" dirty="0">
              <a:solidFill>
                <a:srgbClr val="000000"/>
              </a:solidFill>
              <a:effectLst/>
              <a:ea typeface="BIZ UDPゴシック" panose="020B0400000000000000" pitchFamily="50" charset="-128"/>
              <a:cs typeface="Times New Roman" panose="02020603050405020304" pitchFamily="18" charset="0"/>
            </a:endParaRPr>
          </a:p>
          <a:p>
            <a:pPr>
              <a:lnSpc>
                <a:spcPct val="150000"/>
              </a:lnSpc>
            </a:pPr>
            <a:r>
              <a:rPr lang="ja-JP" altLang="en-US" sz="800" kern="100" dirty="0">
                <a:solidFill>
                  <a:srgbClr val="000000"/>
                </a:solidFill>
                <a:effectLst/>
                <a:ea typeface="BIZ UDPゴシック" panose="020B0400000000000000" pitchFamily="50" charset="-128"/>
                <a:cs typeface="Times New Roman" panose="02020603050405020304" pitchFamily="18" charset="0"/>
              </a:rPr>
              <a:t>　</a:t>
            </a:r>
            <a:r>
              <a:rPr lang="ja-JP" sz="800" kern="100" dirty="0">
                <a:solidFill>
                  <a:srgbClr val="000000"/>
                </a:solidFill>
                <a:effectLst/>
                <a:ea typeface="BIZ UDPゴシック" panose="020B0400000000000000" pitchFamily="50" charset="-128"/>
                <a:cs typeface="Times New Roman" panose="02020603050405020304" pitchFamily="18" charset="0"/>
              </a:rPr>
              <a:t>ここでは、発達をいろいろな側面から、順を追って記録します。</a:t>
            </a:r>
            <a:endParaRPr lang="ja-JP" sz="1050" kern="100" dirty="0">
              <a:effectLst/>
              <a:ea typeface="游明朝" panose="02020400000000000000" pitchFamily="18" charset="-128"/>
              <a:cs typeface="Times New Roman" panose="02020603050405020304" pitchFamily="18" charset="0"/>
            </a:endParaRPr>
          </a:p>
          <a:p>
            <a:pPr>
              <a:lnSpc>
                <a:spcPct val="150000"/>
              </a:lnSpc>
            </a:pPr>
            <a:r>
              <a:rPr lang="ja-JP" sz="800" kern="100" dirty="0">
                <a:solidFill>
                  <a:srgbClr val="000000"/>
                </a:solidFill>
                <a:effectLst/>
                <a:ea typeface="BIZ UDPゴシック" panose="020B0400000000000000" pitchFamily="50" charset="-128"/>
                <a:cs typeface="Times New Roman" panose="02020603050405020304" pitchFamily="18" charset="0"/>
              </a:rPr>
              <a:t>小児科やリハビリの診察で確認することが多い項目なので、</a:t>
            </a:r>
            <a:endParaRPr lang="en-US" altLang="ja-JP" sz="800" kern="100" dirty="0">
              <a:solidFill>
                <a:srgbClr val="000000"/>
              </a:solidFill>
              <a:effectLst/>
              <a:ea typeface="BIZ UDPゴシック" panose="020B0400000000000000" pitchFamily="50" charset="-128"/>
              <a:cs typeface="Times New Roman" panose="02020603050405020304" pitchFamily="18" charset="0"/>
            </a:endParaRPr>
          </a:p>
          <a:p>
            <a:pPr>
              <a:lnSpc>
                <a:spcPct val="150000"/>
              </a:lnSpc>
            </a:pPr>
            <a:r>
              <a:rPr lang="ja-JP" sz="800" kern="100" dirty="0">
                <a:solidFill>
                  <a:srgbClr val="000000"/>
                </a:solidFill>
                <a:effectLst/>
                <a:ea typeface="BIZ UDPゴシック" panose="020B0400000000000000" pitchFamily="50" charset="-128"/>
                <a:cs typeface="Times New Roman" panose="02020603050405020304" pitchFamily="18" charset="0"/>
              </a:rPr>
              <a:t>赤ちゃんと遊びながら見つけてみましょう。</a:t>
            </a:r>
            <a:endParaRPr lang="ja-JP" sz="1050" kern="100" dirty="0">
              <a:effectLst/>
              <a:ea typeface="游明朝" panose="02020400000000000000" pitchFamily="18" charset="-128"/>
              <a:cs typeface="Times New Roman" panose="02020603050405020304" pitchFamily="18" charset="0"/>
            </a:endParaRPr>
          </a:p>
        </p:txBody>
      </p:sp>
      <p:sp>
        <p:nvSpPr>
          <p:cNvPr id="5" name="正方形/長方形 4">
            <a:extLst>
              <a:ext uri="{FF2B5EF4-FFF2-40B4-BE49-F238E27FC236}">
                <a16:creationId xmlns:a16="http://schemas.microsoft.com/office/drawing/2014/main" id="{815A937C-F080-DCBE-C911-E6B248EA2A19}"/>
              </a:ext>
            </a:extLst>
          </p:cNvPr>
          <p:cNvSpPr/>
          <p:nvPr/>
        </p:nvSpPr>
        <p:spPr>
          <a:xfrm>
            <a:off x="390669" y="1583575"/>
            <a:ext cx="2679065" cy="24828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ct val="150000"/>
              </a:lnSpc>
            </a:pPr>
            <a:r>
              <a:rPr lang="ja-JP" sz="900" kern="100" dirty="0">
                <a:solidFill>
                  <a:schemeClr val="tx1"/>
                </a:solidFill>
                <a:effectLst/>
                <a:ea typeface="BIZ UDPゴシック" panose="020B0400000000000000" pitchFamily="50" charset="-128"/>
                <a:cs typeface="Times New Roman" panose="02020603050405020304" pitchFamily="18" charset="0"/>
              </a:rPr>
              <a:t>赤ちゃんの反応、みーつけた！</a:t>
            </a:r>
            <a:endParaRPr lang="ja-JP" sz="900" kern="100" dirty="0">
              <a:solidFill>
                <a:schemeClr val="tx1"/>
              </a:solidFill>
              <a:effectLst/>
              <a:ea typeface="游明朝" panose="02020400000000000000" pitchFamily="18" charset="-128"/>
              <a:cs typeface="Times New Roman" panose="02020603050405020304" pitchFamily="18" charset="0"/>
            </a:endParaRPr>
          </a:p>
        </p:txBody>
      </p:sp>
      <p:sp>
        <p:nvSpPr>
          <p:cNvPr id="6" name="四角形: 角を丸くする 5">
            <a:extLst>
              <a:ext uri="{FF2B5EF4-FFF2-40B4-BE49-F238E27FC236}">
                <a16:creationId xmlns:a16="http://schemas.microsoft.com/office/drawing/2014/main" id="{22D4FD5F-F618-7B97-6C36-60241A86829D}"/>
              </a:ext>
            </a:extLst>
          </p:cNvPr>
          <p:cNvSpPr/>
          <p:nvPr/>
        </p:nvSpPr>
        <p:spPr>
          <a:xfrm>
            <a:off x="426277" y="1871124"/>
            <a:ext cx="2848610" cy="700405"/>
          </a:xfrm>
          <a:prstGeom prst="roundRect">
            <a:avLst/>
          </a:prstGeom>
          <a:solidFill>
            <a:srgbClr val="FFFAFF"/>
          </a:solidFill>
          <a:ln w="19050" cap="flat" cmpd="sng" algn="ctr">
            <a:solidFill>
              <a:srgbClr val="C8B9AA"/>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ts val="1400"/>
              </a:lnSpc>
            </a:pPr>
            <a:r>
              <a:rPr lang="ja-JP" sz="1000" kern="100" dirty="0">
                <a:effectLst/>
                <a:latin typeface="游明朝" panose="02020400000000000000" pitchFamily="18" charset="-128"/>
                <a:ea typeface="BIZ UDPゴシック" panose="020B0400000000000000" pitchFamily="50" charset="-128"/>
                <a:cs typeface="Times New Roman" panose="02020603050405020304" pitchFamily="18" charset="0"/>
              </a:rPr>
              <a:t>しかめつらなどの表情をする</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lnSpc>
                <a:spcPts val="1400"/>
              </a:lnSpc>
            </a:pPr>
            <a:r>
              <a:rPr lang="ja-JP" sz="800" kern="100" dirty="0">
                <a:effectLst/>
                <a:latin typeface="游明朝" panose="02020400000000000000" pitchFamily="18" charset="-128"/>
                <a:ea typeface="BIZ UDPゴシック" panose="020B0400000000000000" pitchFamily="50" charset="-128"/>
                <a:cs typeface="Times New Roman" panose="02020603050405020304" pitchFamily="18" charset="0"/>
              </a:rPr>
              <a:t>★表情が豊かなしるしです。</a:t>
            </a:r>
            <a:endParaRPr lang="en-US" altLang="ja-JP" sz="1050" kern="100" dirty="0">
              <a:latin typeface="游明朝" panose="02020400000000000000" pitchFamily="18" charset="-128"/>
              <a:ea typeface="游明朝" panose="02020400000000000000" pitchFamily="18" charset="-128"/>
              <a:cs typeface="Times New Roman" panose="02020603050405020304" pitchFamily="18" charset="0"/>
            </a:endParaRPr>
          </a:p>
          <a:p>
            <a:pPr algn="l">
              <a:lnSpc>
                <a:spcPts val="1400"/>
              </a:lnSpc>
            </a:pPr>
            <a:r>
              <a:rPr lang="ja-JP" sz="800" kern="100" dirty="0">
                <a:effectLst/>
                <a:latin typeface="游明朝" panose="02020400000000000000" pitchFamily="18" charset="-128"/>
                <a:ea typeface="BIZ UDPゴシック" panose="020B0400000000000000" pitchFamily="50" charset="-128"/>
                <a:cs typeface="Times New Roman" panose="02020603050405020304" pitchFamily="18" charset="0"/>
              </a:rPr>
              <a:t>次は必ず笑いますよ。</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7" name="四角形: 角を丸くする 6">
            <a:extLst>
              <a:ext uri="{FF2B5EF4-FFF2-40B4-BE49-F238E27FC236}">
                <a16:creationId xmlns:a16="http://schemas.microsoft.com/office/drawing/2014/main" id="{911BEAFB-9516-31E4-380C-9B507AC721B7}"/>
              </a:ext>
            </a:extLst>
          </p:cNvPr>
          <p:cNvSpPr/>
          <p:nvPr/>
        </p:nvSpPr>
        <p:spPr>
          <a:xfrm>
            <a:off x="2256127" y="2090834"/>
            <a:ext cx="885190" cy="422275"/>
          </a:xfrm>
          <a:prstGeom prst="roundRect">
            <a:avLst/>
          </a:prstGeom>
          <a:solidFill>
            <a:schemeClr val="bg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sz="800" u="dotted" kern="100">
                <a:solidFill>
                  <a:srgbClr val="7F7F7F"/>
                </a:solidFill>
                <a:effectLst/>
                <a:latin typeface="游明朝" panose="02020400000000000000" pitchFamily="18" charset="-128"/>
                <a:ea typeface="ＭＳ Ｐゴシック" panose="020B0600070205080204" pitchFamily="50" charset="-128"/>
                <a:cs typeface="Times New Roman" panose="02020603050405020304" pitchFamily="18" charset="0"/>
              </a:rPr>
              <a:t>　　　月　　日</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algn="ctr"/>
            <a:r>
              <a:rPr lang="ja-JP" sz="800" u="dotted" kern="100">
                <a:solidFill>
                  <a:srgbClr val="7F7F7F"/>
                </a:solidFill>
                <a:effectLst/>
                <a:latin typeface="游明朝" panose="02020400000000000000" pitchFamily="18" charset="-128"/>
                <a:ea typeface="ＭＳ Ｐゴシック" panose="020B0600070205080204" pitchFamily="50" charset="-128"/>
                <a:cs typeface="Times New Roman" panose="02020603050405020304" pitchFamily="18" charset="0"/>
              </a:rPr>
              <a:t>生後　 　　日</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8" name="四角形: 角を丸くする 7">
            <a:extLst>
              <a:ext uri="{FF2B5EF4-FFF2-40B4-BE49-F238E27FC236}">
                <a16:creationId xmlns:a16="http://schemas.microsoft.com/office/drawing/2014/main" id="{C579DA9B-EA44-641B-C8EA-4956FD5EBA9E}"/>
              </a:ext>
            </a:extLst>
          </p:cNvPr>
          <p:cNvSpPr/>
          <p:nvPr/>
        </p:nvSpPr>
        <p:spPr>
          <a:xfrm>
            <a:off x="426276" y="2692083"/>
            <a:ext cx="2848610" cy="700405"/>
          </a:xfrm>
          <a:prstGeom prst="roundRect">
            <a:avLst/>
          </a:prstGeom>
          <a:solidFill>
            <a:srgbClr val="FFFAFF"/>
          </a:solidFill>
          <a:ln w="19050" cap="flat" cmpd="sng" algn="ctr">
            <a:solidFill>
              <a:srgbClr val="C8B9AA"/>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ts val="1400"/>
              </a:lnSpc>
            </a:pPr>
            <a:r>
              <a:rPr lang="ja-JP" sz="1000" kern="100" dirty="0">
                <a:effectLst/>
                <a:latin typeface="游明朝" panose="02020400000000000000" pitchFamily="18" charset="-128"/>
                <a:ea typeface="BIZ UDPゴシック" panose="020B0400000000000000" pitchFamily="50" charset="-128"/>
                <a:cs typeface="Times New Roman" panose="02020603050405020304" pitchFamily="18" charset="0"/>
              </a:rPr>
              <a:t>人の顔や動くおもちゃを目で短時間追う</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lnSpc>
                <a:spcPts val="1400"/>
              </a:lnSpc>
            </a:pPr>
            <a:r>
              <a:rPr lang="ja-JP" sz="800" kern="100" dirty="0">
                <a:effectLst/>
                <a:latin typeface="游明朝" panose="02020400000000000000" pitchFamily="18" charset="-128"/>
                <a:ea typeface="BIZ UDPゴシック" panose="020B0400000000000000" pitchFamily="50" charset="-128"/>
                <a:cs typeface="Times New Roman" panose="02020603050405020304" pitchFamily="18" charset="0"/>
              </a:rPr>
              <a:t>★自分以外の周囲のことを認識する</a:t>
            </a:r>
            <a:endParaRPr lang="en-US" altLang="ja-JP" sz="1050" kern="100" dirty="0">
              <a:latin typeface="游明朝" panose="02020400000000000000" pitchFamily="18" charset="-128"/>
              <a:ea typeface="游明朝" panose="02020400000000000000" pitchFamily="18" charset="-128"/>
              <a:cs typeface="Times New Roman" panose="02020603050405020304" pitchFamily="18" charset="0"/>
            </a:endParaRPr>
          </a:p>
          <a:p>
            <a:pPr algn="l">
              <a:lnSpc>
                <a:spcPts val="1400"/>
              </a:lnSpc>
            </a:pPr>
            <a:r>
              <a:rPr lang="ja-JP" sz="800" kern="100" dirty="0">
                <a:effectLst/>
                <a:latin typeface="游明朝" panose="02020400000000000000" pitchFamily="18" charset="-128"/>
                <a:ea typeface="BIZ UDPゴシック" panose="020B0400000000000000" pitchFamily="50" charset="-128"/>
                <a:cs typeface="Times New Roman" panose="02020603050405020304" pitchFamily="18" charset="0"/>
              </a:rPr>
              <a:t>ようになりました。</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9" name="四角形: 角を丸くする 8">
            <a:extLst>
              <a:ext uri="{FF2B5EF4-FFF2-40B4-BE49-F238E27FC236}">
                <a16:creationId xmlns:a16="http://schemas.microsoft.com/office/drawing/2014/main" id="{29FA5A3B-6E57-AF6D-483F-B33751BDF036}"/>
              </a:ext>
            </a:extLst>
          </p:cNvPr>
          <p:cNvSpPr/>
          <p:nvPr/>
        </p:nvSpPr>
        <p:spPr>
          <a:xfrm>
            <a:off x="426276" y="3473133"/>
            <a:ext cx="2848610" cy="879475"/>
          </a:xfrm>
          <a:prstGeom prst="roundRect">
            <a:avLst/>
          </a:prstGeom>
          <a:solidFill>
            <a:srgbClr val="FFFAFF"/>
          </a:solidFill>
          <a:ln w="19050" cap="flat" cmpd="sng" algn="ctr">
            <a:solidFill>
              <a:srgbClr val="C8B9AA"/>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ts val="1400"/>
              </a:lnSpc>
            </a:pPr>
            <a:r>
              <a:rPr lang="ja-JP" sz="1000" kern="100" dirty="0">
                <a:effectLst/>
                <a:latin typeface="游明朝" panose="02020400000000000000" pitchFamily="18" charset="-128"/>
                <a:ea typeface="BIZ UDPゴシック" panose="020B0400000000000000" pitchFamily="50" charset="-128"/>
                <a:cs typeface="Times New Roman" panose="02020603050405020304" pitchFamily="18" charset="0"/>
              </a:rPr>
              <a:t>家族の声やガラガラの音を聞いたときに、</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lnSpc>
                <a:spcPts val="1400"/>
              </a:lnSpc>
            </a:pPr>
            <a:r>
              <a:rPr lang="ja-JP" sz="1000" kern="100" dirty="0">
                <a:effectLst/>
                <a:latin typeface="游明朝" panose="02020400000000000000" pitchFamily="18" charset="-128"/>
                <a:ea typeface="BIZ UDPゴシック" panose="020B0400000000000000" pitchFamily="50" charset="-128"/>
                <a:cs typeface="Times New Roman" panose="02020603050405020304" pitchFamily="18" charset="0"/>
              </a:rPr>
              <a:t>動きがとまる</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101600" indent="-101600" algn="l">
              <a:lnSpc>
                <a:spcPts val="1400"/>
              </a:lnSpc>
            </a:pPr>
            <a:r>
              <a:rPr lang="ja-JP" sz="800" kern="100" dirty="0">
                <a:effectLst/>
                <a:latin typeface="游明朝" panose="02020400000000000000" pitchFamily="18" charset="-128"/>
                <a:ea typeface="BIZ UDPゴシック" panose="020B0400000000000000" pitchFamily="50" charset="-128"/>
                <a:cs typeface="Times New Roman" panose="02020603050405020304" pitchFamily="18" charset="0"/>
              </a:rPr>
              <a:t>★その方向を向かなくても、ママや</a:t>
            </a:r>
            <a:endParaRPr lang="en-US" altLang="ja-JP" sz="1050" kern="100" dirty="0">
              <a:latin typeface="游明朝" panose="02020400000000000000" pitchFamily="18" charset="-128"/>
              <a:ea typeface="游明朝" panose="02020400000000000000" pitchFamily="18" charset="-128"/>
              <a:cs typeface="Times New Roman" panose="02020603050405020304" pitchFamily="18" charset="0"/>
            </a:endParaRPr>
          </a:p>
          <a:p>
            <a:pPr marL="101600" indent="-101600" algn="l">
              <a:lnSpc>
                <a:spcPts val="1400"/>
              </a:lnSpc>
            </a:pPr>
            <a:r>
              <a:rPr lang="ja-JP" sz="800" kern="100" dirty="0">
                <a:effectLst/>
                <a:latin typeface="游明朝" panose="02020400000000000000" pitchFamily="18" charset="-128"/>
                <a:ea typeface="BIZ UDPゴシック" panose="020B0400000000000000" pitchFamily="50" charset="-128"/>
                <a:cs typeface="Times New Roman" panose="02020603050405020304" pitchFamily="18" charset="0"/>
              </a:rPr>
              <a:t>パパはどこかな？と考えています。</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0" name="四角形: 角を丸くする 9">
            <a:extLst>
              <a:ext uri="{FF2B5EF4-FFF2-40B4-BE49-F238E27FC236}">
                <a16:creationId xmlns:a16="http://schemas.microsoft.com/office/drawing/2014/main" id="{DDD17972-4D66-921A-F21F-961F3FFD2DCE}"/>
              </a:ext>
            </a:extLst>
          </p:cNvPr>
          <p:cNvSpPr/>
          <p:nvPr/>
        </p:nvSpPr>
        <p:spPr>
          <a:xfrm>
            <a:off x="426276" y="4445953"/>
            <a:ext cx="2848610" cy="700405"/>
          </a:xfrm>
          <a:prstGeom prst="roundRect">
            <a:avLst/>
          </a:prstGeom>
          <a:solidFill>
            <a:srgbClr val="FFFAFF"/>
          </a:solidFill>
          <a:ln w="19050" cap="flat" cmpd="sng" algn="ctr">
            <a:solidFill>
              <a:srgbClr val="C8B9AA"/>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ts val="1400"/>
              </a:lnSpc>
            </a:pPr>
            <a:r>
              <a:rPr lang="ja-JP" sz="1000" kern="100" dirty="0">
                <a:effectLst/>
                <a:latin typeface="游明朝" panose="02020400000000000000" pitchFamily="18" charset="-128"/>
                <a:ea typeface="BIZ UDPゴシック" panose="020B0400000000000000" pitchFamily="50" charset="-128"/>
                <a:cs typeface="Times New Roman" panose="02020603050405020304" pitchFamily="18" charset="0"/>
              </a:rPr>
              <a:t>抱っこすると泣き止む</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lnSpc>
                <a:spcPts val="1400"/>
              </a:lnSpc>
            </a:pPr>
            <a:r>
              <a:rPr lang="ja-JP" sz="800" kern="100" dirty="0">
                <a:effectLst/>
                <a:latin typeface="游明朝" panose="02020400000000000000" pitchFamily="18" charset="-128"/>
                <a:ea typeface="BIZ UDPゴシック" panose="020B0400000000000000" pitchFamily="50" charset="-128"/>
                <a:cs typeface="Times New Roman" panose="02020603050405020304" pitchFamily="18" charset="0"/>
              </a:rPr>
              <a:t>★ママのおなかの中の無重力と同じ</a:t>
            </a:r>
            <a:endParaRPr lang="en-US" altLang="ja-JP" sz="1050" kern="100" dirty="0">
              <a:latin typeface="游明朝" panose="02020400000000000000" pitchFamily="18" charset="-128"/>
              <a:ea typeface="游明朝" panose="02020400000000000000" pitchFamily="18" charset="-128"/>
              <a:cs typeface="Times New Roman" panose="02020603050405020304" pitchFamily="18" charset="0"/>
            </a:endParaRPr>
          </a:p>
          <a:p>
            <a:pPr algn="l">
              <a:lnSpc>
                <a:spcPts val="1400"/>
              </a:lnSpc>
            </a:pPr>
            <a:r>
              <a:rPr lang="ja-JP" sz="800" kern="100" dirty="0">
                <a:effectLst/>
                <a:latin typeface="游明朝" panose="02020400000000000000" pitchFamily="18" charset="-128"/>
                <a:ea typeface="BIZ UDPゴシック" panose="020B0400000000000000" pitchFamily="50" charset="-128"/>
                <a:cs typeface="Times New Roman" panose="02020603050405020304" pitchFamily="18" charset="0"/>
              </a:rPr>
              <a:t>感覚のため、リラックスできます。</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1" name="四角形: 角を丸くする 10">
            <a:extLst>
              <a:ext uri="{FF2B5EF4-FFF2-40B4-BE49-F238E27FC236}">
                <a16:creationId xmlns:a16="http://schemas.microsoft.com/office/drawing/2014/main" id="{2B1088D8-92CC-4D1E-F54A-31BA796AA62C}"/>
              </a:ext>
            </a:extLst>
          </p:cNvPr>
          <p:cNvSpPr/>
          <p:nvPr/>
        </p:nvSpPr>
        <p:spPr>
          <a:xfrm>
            <a:off x="2256127" y="2944578"/>
            <a:ext cx="885190" cy="422275"/>
          </a:xfrm>
          <a:prstGeom prst="roundRect">
            <a:avLst/>
          </a:prstGeom>
          <a:solidFill>
            <a:schemeClr val="bg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sz="800" u="dotted" kern="100">
                <a:solidFill>
                  <a:srgbClr val="7F7F7F"/>
                </a:solidFill>
                <a:effectLst/>
                <a:latin typeface="游明朝" panose="02020400000000000000" pitchFamily="18" charset="-128"/>
                <a:ea typeface="ＭＳ Ｐゴシック" panose="020B0600070205080204" pitchFamily="50" charset="-128"/>
                <a:cs typeface="Times New Roman" panose="02020603050405020304" pitchFamily="18" charset="0"/>
              </a:rPr>
              <a:t>　　　月　　日</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algn="ctr"/>
            <a:r>
              <a:rPr lang="ja-JP" sz="800" u="dotted" kern="100">
                <a:solidFill>
                  <a:srgbClr val="7F7F7F"/>
                </a:solidFill>
                <a:effectLst/>
                <a:latin typeface="游明朝" panose="02020400000000000000" pitchFamily="18" charset="-128"/>
                <a:ea typeface="ＭＳ Ｐゴシック" panose="020B0600070205080204" pitchFamily="50" charset="-128"/>
                <a:cs typeface="Times New Roman" panose="02020603050405020304" pitchFamily="18" charset="0"/>
              </a:rPr>
              <a:t>生後　 　　日</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2" name="四角形: 角を丸くする 11">
            <a:extLst>
              <a:ext uri="{FF2B5EF4-FFF2-40B4-BE49-F238E27FC236}">
                <a16:creationId xmlns:a16="http://schemas.microsoft.com/office/drawing/2014/main" id="{4FCACD7B-FD7B-0DDD-58E0-FCD31AEDEF32}"/>
              </a:ext>
            </a:extLst>
          </p:cNvPr>
          <p:cNvSpPr/>
          <p:nvPr/>
        </p:nvSpPr>
        <p:spPr>
          <a:xfrm>
            <a:off x="2256127" y="3842386"/>
            <a:ext cx="885190" cy="422275"/>
          </a:xfrm>
          <a:prstGeom prst="roundRect">
            <a:avLst/>
          </a:prstGeom>
          <a:solidFill>
            <a:schemeClr val="bg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sz="800" u="dotted" kern="100">
                <a:solidFill>
                  <a:srgbClr val="7F7F7F"/>
                </a:solidFill>
                <a:effectLst/>
                <a:latin typeface="游明朝" panose="02020400000000000000" pitchFamily="18" charset="-128"/>
                <a:ea typeface="ＭＳ Ｐゴシック" panose="020B0600070205080204" pitchFamily="50" charset="-128"/>
                <a:cs typeface="Times New Roman" panose="02020603050405020304" pitchFamily="18" charset="0"/>
              </a:rPr>
              <a:t>　　　月　　日</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algn="ctr"/>
            <a:r>
              <a:rPr lang="ja-JP" sz="800" u="dotted" kern="100">
                <a:solidFill>
                  <a:srgbClr val="7F7F7F"/>
                </a:solidFill>
                <a:effectLst/>
                <a:latin typeface="游明朝" panose="02020400000000000000" pitchFamily="18" charset="-128"/>
                <a:ea typeface="ＭＳ Ｐゴシック" panose="020B0600070205080204" pitchFamily="50" charset="-128"/>
                <a:cs typeface="Times New Roman" panose="02020603050405020304" pitchFamily="18" charset="0"/>
              </a:rPr>
              <a:t>生後　 　　日</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3" name="四角形: 角を丸くする 12">
            <a:extLst>
              <a:ext uri="{FF2B5EF4-FFF2-40B4-BE49-F238E27FC236}">
                <a16:creationId xmlns:a16="http://schemas.microsoft.com/office/drawing/2014/main" id="{7EF3C721-C55B-D8CE-FDCF-4FC75CC8E48A}"/>
              </a:ext>
            </a:extLst>
          </p:cNvPr>
          <p:cNvSpPr/>
          <p:nvPr/>
        </p:nvSpPr>
        <p:spPr>
          <a:xfrm>
            <a:off x="2256127" y="4633914"/>
            <a:ext cx="885190" cy="422275"/>
          </a:xfrm>
          <a:prstGeom prst="roundRect">
            <a:avLst/>
          </a:prstGeom>
          <a:solidFill>
            <a:schemeClr val="bg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sz="800" u="dotted" kern="100">
                <a:solidFill>
                  <a:srgbClr val="7F7F7F"/>
                </a:solidFill>
                <a:effectLst/>
                <a:latin typeface="游明朝" panose="02020400000000000000" pitchFamily="18" charset="-128"/>
                <a:ea typeface="ＭＳ Ｐゴシック" panose="020B0600070205080204" pitchFamily="50" charset="-128"/>
                <a:cs typeface="Times New Roman" panose="02020603050405020304" pitchFamily="18" charset="0"/>
              </a:rPr>
              <a:t>　　　月　　日</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algn="ctr"/>
            <a:r>
              <a:rPr lang="ja-JP" sz="800" u="dotted" kern="100">
                <a:solidFill>
                  <a:srgbClr val="7F7F7F"/>
                </a:solidFill>
                <a:effectLst/>
                <a:latin typeface="游明朝" panose="02020400000000000000" pitchFamily="18" charset="-128"/>
                <a:ea typeface="ＭＳ Ｐゴシック" panose="020B0600070205080204" pitchFamily="50" charset="-128"/>
                <a:cs typeface="Times New Roman" panose="02020603050405020304" pitchFamily="18" charset="0"/>
              </a:rPr>
              <a:t>生後　 　　日</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3" name="正方形/長方形 2">
            <a:extLst>
              <a:ext uri="{FF2B5EF4-FFF2-40B4-BE49-F238E27FC236}">
                <a16:creationId xmlns:a16="http://schemas.microsoft.com/office/drawing/2014/main" id="{B0D8C4EB-B138-B378-F191-336D33FC1BDF}"/>
              </a:ext>
            </a:extLst>
          </p:cNvPr>
          <p:cNvSpPr/>
          <p:nvPr/>
        </p:nvSpPr>
        <p:spPr>
          <a:xfrm>
            <a:off x="398117" y="181292"/>
            <a:ext cx="2664171" cy="40975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ja-JP" sz="1050" b="1" kern="100" dirty="0">
                <a:solidFill>
                  <a:schemeClr val="tx1"/>
                </a:solidFill>
                <a:effectLst/>
                <a:ea typeface="BIZ UDPゴシック" panose="020B0400000000000000" pitchFamily="50" charset="-128"/>
                <a:cs typeface="Times New Roman" panose="02020603050405020304" pitchFamily="18" charset="0"/>
              </a:rPr>
              <a:t>赤ちゃんの成長・発達「みーつけた！」</a:t>
            </a:r>
            <a:endParaRPr lang="ja-JP" sz="1050" b="1" kern="100" dirty="0">
              <a:solidFill>
                <a:schemeClr val="tx1"/>
              </a:solidFill>
              <a:effectLst/>
              <a:ea typeface="游明朝" panose="02020400000000000000" pitchFamily="18" charset="-128"/>
              <a:cs typeface="Times New Roman" panose="02020603050405020304" pitchFamily="18" charset="0"/>
            </a:endParaRPr>
          </a:p>
        </p:txBody>
      </p:sp>
      <p:pic>
        <p:nvPicPr>
          <p:cNvPr id="14" name="図 13" descr="アイコン&#10;&#10;自動的に生成された説明">
            <a:extLst>
              <a:ext uri="{FF2B5EF4-FFF2-40B4-BE49-F238E27FC236}">
                <a16:creationId xmlns:a16="http://schemas.microsoft.com/office/drawing/2014/main" id="{2F423A1B-A7AA-695D-AA96-BB2B768EF3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7371273">
            <a:off x="2053595" y="3813235"/>
            <a:ext cx="405064" cy="361805"/>
          </a:xfrm>
          <a:prstGeom prst="rect">
            <a:avLst/>
          </a:prstGeom>
        </p:spPr>
      </p:pic>
      <p:pic>
        <p:nvPicPr>
          <p:cNvPr id="15" name="図 14" descr="スポーツゲーム, 挿絵 が含まれている画像&#10;&#10;自動的に生成された説明">
            <a:extLst>
              <a:ext uri="{FF2B5EF4-FFF2-40B4-BE49-F238E27FC236}">
                <a16:creationId xmlns:a16="http://schemas.microsoft.com/office/drawing/2014/main" id="{DF17BB2E-FD3D-34C5-8635-08B15D0FA6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96800">
            <a:off x="2396245" y="145276"/>
            <a:ext cx="1352589" cy="362766"/>
          </a:xfrm>
          <a:prstGeom prst="rect">
            <a:avLst/>
          </a:prstGeom>
        </p:spPr>
      </p:pic>
      <p:sp>
        <p:nvSpPr>
          <p:cNvPr id="2" name="テキスト ボックス 1">
            <a:extLst>
              <a:ext uri="{FF2B5EF4-FFF2-40B4-BE49-F238E27FC236}">
                <a16:creationId xmlns:a16="http://schemas.microsoft.com/office/drawing/2014/main" id="{BBB3ACD2-CCB3-9D90-6551-E3D3356169F4}"/>
              </a:ext>
            </a:extLst>
          </p:cNvPr>
          <p:cNvSpPr txBox="1"/>
          <p:nvPr/>
        </p:nvSpPr>
        <p:spPr>
          <a:xfrm>
            <a:off x="163192" y="4948467"/>
            <a:ext cx="341760" cy="215444"/>
          </a:xfrm>
          <a:prstGeom prst="rect">
            <a:avLst/>
          </a:prstGeom>
          <a:noFill/>
        </p:spPr>
        <p:txBody>
          <a:bodyPr wrap="none" rtlCol="0">
            <a:spAutoFit/>
          </a:bodyPr>
          <a:lstStyle/>
          <a:p>
            <a:r>
              <a:rPr lang="en-US" altLang="ja-JP" sz="800" dirty="0">
                <a:latin typeface="BIZ UDPゴシック" panose="020B0400000000000000" pitchFamily="50" charset="-128"/>
                <a:ea typeface="BIZ UDPゴシック" panose="020B0400000000000000" pitchFamily="50" charset="-128"/>
              </a:rPr>
              <a:t>33</a:t>
            </a:r>
            <a:endParaRPr kumimoji="1" lang="ja-JP" altLang="en-US" sz="800" dirty="0">
              <a:latin typeface="BIZ UDPゴシック" panose="020B0400000000000000" pitchFamily="50" charset="-128"/>
              <a:ea typeface="BIZ UDPゴシック" panose="020B0400000000000000" pitchFamily="50" charset="-128"/>
            </a:endParaRPr>
          </a:p>
        </p:txBody>
      </p:sp>
      <p:pic>
        <p:nvPicPr>
          <p:cNvPr id="18" name="図 17" descr="スポーツゲーム, 挿絵 が含まれている画像&#10;&#10;自動的に生成された説明">
            <a:extLst>
              <a:ext uri="{FF2B5EF4-FFF2-40B4-BE49-F238E27FC236}">
                <a16:creationId xmlns:a16="http://schemas.microsoft.com/office/drawing/2014/main" id="{95FBFE52-E250-4133-5C20-A374176775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591106">
            <a:off x="17653" y="122521"/>
            <a:ext cx="1030226" cy="274321"/>
          </a:xfrm>
          <a:prstGeom prst="rect">
            <a:avLst/>
          </a:prstGeom>
        </p:spPr>
      </p:pic>
    </p:spTree>
    <p:extLst>
      <p:ext uri="{BB962C8B-B14F-4D97-AF65-F5344CB8AC3E}">
        <p14:creationId xmlns:p14="http://schemas.microsoft.com/office/powerpoint/2010/main" val="1601346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AA7CD-953B-4E29-1994-9A49A2E98BC7}"/>
            </a:ext>
          </a:extLst>
        </p:cNvPr>
        <p:cNvGrpSpPr/>
        <p:nvPr/>
      </p:nvGrpSpPr>
      <p:grpSpPr>
        <a:xfrm>
          <a:off x="0" y="0"/>
          <a:ext cx="0" cy="0"/>
          <a:chOff x="0" y="0"/>
          <a:chExt cx="0" cy="0"/>
        </a:xfrm>
      </p:grpSpPr>
      <p:pic>
        <p:nvPicPr>
          <p:cNvPr id="14" name="図 13" descr="背景パターン が含まれている画像&#10;&#10;自動的に生成された説明">
            <a:extLst>
              <a:ext uri="{FF2B5EF4-FFF2-40B4-BE49-F238E27FC236}">
                <a16:creationId xmlns:a16="http://schemas.microsoft.com/office/drawing/2014/main" id="{2273C097-12E4-6E0B-BDDF-FB2BEE597A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 y="0"/>
            <a:ext cx="3779340" cy="5327650"/>
          </a:xfrm>
          <a:prstGeom prst="rect">
            <a:avLst/>
          </a:prstGeom>
        </p:spPr>
      </p:pic>
      <p:sp>
        <p:nvSpPr>
          <p:cNvPr id="3" name="正方形/長方形 2">
            <a:extLst>
              <a:ext uri="{FF2B5EF4-FFF2-40B4-BE49-F238E27FC236}">
                <a16:creationId xmlns:a16="http://schemas.microsoft.com/office/drawing/2014/main" id="{4F8715F7-7DF2-26C0-CDD7-0A3277731C26}"/>
              </a:ext>
            </a:extLst>
          </p:cNvPr>
          <p:cNvSpPr/>
          <p:nvPr/>
        </p:nvSpPr>
        <p:spPr>
          <a:xfrm>
            <a:off x="550594" y="1577892"/>
            <a:ext cx="2887345" cy="4508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ct val="150000"/>
              </a:lnSpc>
            </a:pPr>
            <a:r>
              <a:rPr lang="ja-JP" sz="900" kern="100" dirty="0">
                <a:solidFill>
                  <a:schemeClr val="tx1"/>
                </a:solidFill>
                <a:effectLst/>
                <a:ea typeface="BIZ UDPゴシック" panose="020B0400000000000000" pitchFamily="50" charset="-128"/>
                <a:cs typeface="Times New Roman" panose="02020603050405020304" pitchFamily="18" charset="0"/>
              </a:rPr>
              <a:t>あおむけでお顔をのぞいて、「みーつけた！」</a:t>
            </a:r>
            <a:endParaRPr lang="ja-JP" sz="900" kern="100" dirty="0">
              <a:solidFill>
                <a:schemeClr val="tx1"/>
              </a:solidFill>
              <a:effectLst/>
              <a:ea typeface="游明朝" panose="02020400000000000000" pitchFamily="18" charset="-128"/>
              <a:cs typeface="Times New Roman" panose="02020603050405020304" pitchFamily="18" charset="0"/>
            </a:endParaRPr>
          </a:p>
        </p:txBody>
      </p:sp>
      <p:sp>
        <p:nvSpPr>
          <p:cNvPr id="4" name="四角形: 角を丸くする 3">
            <a:extLst>
              <a:ext uri="{FF2B5EF4-FFF2-40B4-BE49-F238E27FC236}">
                <a16:creationId xmlns:a16="http://schemas.microsoft.com/office/drawing/2014/main" id="{A6D4D73F-A8E1-F6DF-E6FA-3615AEABD3A5}"/>
              </a:ext>
            </a:extLst>
          </p:cNvPr>
          <p:cNvSpPr/>
          <p:nvPr/>
        </p:nvSpPr>
        <p:spPr>
          <a:xfrm>
            <a:off x="548211" y="467079"/>
            <a:ext cx="2847340" cy="925830"/>
          </a:xfrm>
          <a:prstGeom prst="roundRect">
            <a:avLst/>
          </a:prstGeom>
          <a:solidFill>
            <a:srgbClr val="FFFAFF"/>
          </a:solidFill>
          <a:ln w="19050" cap="flat" cmpd="sng" algn="ctr">
            <a:solidFill>
              <a:srgbClr val="C8B9AA"/>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ts val="1400"/>
              </a:lnSpc>
            </a:pPr>
            <a:r>
              <a:rPr lang="ja-JP" sz="1000" kern="100" dirty="0">
                <a:effectLst/>
                <a:latin typeface="游明朝" panose="02020400000000000000" pitchFamily="18" charset="-128"/>
                <a:ea typeface="BIZ UDPゴシック" panose="020B0400000000000000" pitchFamily="50" charset="-128"/>
                <a:cs typeface="Times New Roman" panose="02020603050405020304" pitchFamily="18" charset="0"/>
              </a:rPr>
              <a:t>哺乳瓶の乳首（またはおもちゃ）がくちびるに触れると、口で追って吸う</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lnSpc>
                <a:spcPts val="1400"/>
              </a:lnSpc>
            </a:pPr>
            <a:r>
              <a:rPr lang="ja-JP" sz="800" kern="100" dirty="0">
                <a:effectLst/>
                <a:latin typeface="游明朝" panose="02020400000000000000" pitchFamily="18" charset="-128"/>
                <a:ea typeface="BIZ UDPゴシック" panose="020B0400000000000000" pitchFamily="50" charset="-128"/>
                <a:cs typeface="Times New Roman" panose="02020603050405020304" pitchFamily="18" charset="0"/>
              </a:rPr>
              <a:t>★反射ですが、将来の離乳食にも</a:t>
            </a:r>
            <a:endParaRPr lang="en-US" altLang="ja-JP" sz="1050" kern="100" dirty="0">
              <a:latin typeface="游明朝" panose="02020400000000000000" pitchFamily="18" charset="-128"/>
              <a:ea typeface="游明朝" panose="02020400000000000000" pitchFamily="18" charset="-128"/>
              <a:cs typeface="Times New Roman" panose="02020603050405020304" pitchFamily="18" charset="0"/>
            </a:endParaRPr>
          </a:p>
          <a:p>
            <a:pPr algn="l">
              <a:lnSpc>
                <a:spcPts val="1400"/>
              </a:lnSpc>
            </a:pPr>
            <a:r>
              <a:rPr lang="ja-JP" sz="800" kern="100" dirty="0">
                <a:effectLst/>
                <a:latin typeface="游明朝" panose="02020400000000000000" pitchFamily="18" charset="-128"/>
                <a:ea typeface="BIZ UDPゴシック" panose="020B0400000000000000" pitchFamily="50" charset="-128"/>
                <a:cs typeface="Times New Roman" panose="02020603050405020304" pitchFamily="18" charset="0"/>
              </a:rPr>
              <a:t>つながります。</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5" name="四角形: 角を丸くする 4">
            <a:extLst>
              <a:ext uri="{FF2B5EF4-FFF2-40B4-BE49-F238E27FC236}">
                <a16:creationId xmlns:a16="http://schemas.microsoft.com/office/drawing/2014/main" id="{852838D7-9872-930A-7EA9-FB4573EBE9B4}"/>
              </a:ext>
            </a:extLst>
          </p:cNvPr>
          <p:cNvSpPr/>
          <p:nvPr/>
        </p:nvSpPr>
        <p:spPr>
          <a:xfrm>
            <a:off x="2371931" y="923644"/>
            <a:ext cx="885190" cy="393700"/>
          </a:xfrm>
          <a:prstGeom prst="roundRect">
            <a:avLst/>
          </a:prstGeom>
          <a:solidFill>
            <a:schemeClr val="bg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sz="800" u="dotted" kern="100">
                <a:solidFill>
                  <a:srgbClr val="7F7F7F"/>
                </a:solidFill>
                <a:effectLst/>
                <a:latin typeface="游明朝" panose="02020400000000000000" pitchFamily="18" charset="-128"/>
                <a:ea typeface="ＭＳ Ｐゴシック" panose="020B0600070205080204" pitchFamily="50" charset="-128"/>
                <a:cs typeface="Times New Roman" panose="02020603050405020304" pitchFamily="18" charset="0"/>
              </a:rPr>
              <a:t>　　　月　　日</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algn="ctr"/>
            <a:r>
              <a:rPr lang="ja-JP" sz="800" u="dotted" kern="100">
                <a:solidFill>
                  <a:srgbClr val="7F7F7F"/>
                </a:solidFill>
                <a:effectLst/>
                <a:latin typeface="游明朝" panose="02020400000000000000" pitchFamily="18" charset="-128"/>
                <a:ea typeface="ＭＳ Ｐゴシック" panose="020B0600070205080204" pitchFamily="50" charset="-128"/>
                <a:cs typeface="Times New Roman" panose="02020603050405020304" pitchFamily="18" charset="0"/>
              </a:rPr>
              <a:t>生後　 　　日</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6" name="四角形: 角を丸くする 5">
            <a:extLst>
              <a:ext uri="{FF2B5EF4-FFF2-40B4-BE49-F238E27FC236}">
                <a16:creationId xmlns:a16="http://schemas.microsoft.com/office/drawing/2014/main" id="{8A90748D-447E-A6DD-2C02-7A73B7B7F11A}"/>
              </a:ext>
            </a:extLst>
          </p:cNvPr>
          <p:cNvSpPr/>
          <p:nvPr/>
        </p:nvSpPr>
        <p:spPr>
          <a:xfrm>
            <a:off x="579804" y="2017312"/>
            <a:ext cx="2858770" cy="936625"/>
          </a:xfrm>
          <a:prstGeom prst="roundRect">
            <a:avLst/>
          </a:prstGeom>
          <a:solidFill>
            <a:srgbClr val="FFFAFF"/>
          </a:solidFill>
          <a:ln w="19050" cap="flat" cmpd="sng" algn="ctr">
            <a:solidFill>
              <a:srgbClr val="C8B9AA"/>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ts val="1400"/>
              </a:lnSpc>
            </a:pPr>
            <a:r>
              <a:rPr lang="ja-JP" sz="1000" kern="100" dirty="0">
                <a:effectLst/>
                <a:latin typeface="游明朝" panose="02020400000000000000" pitchFamily="18" charset="-128"/>
                <a:ea typeface="BIZ UDPゴシック" panose="020B0400000000000000" pitchFamily="50" charset="-128"/>
                <a:cs typeface="Times New Roman" panose="02020603050405020304" pitchFamily="18" charset="0"/>
              </a:rPr>
              <a:t>赤ちゃんの顔を正面</a:t>
            </a:r>
            <a:r>
              <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から</a:t>
            </a:r>
            <a:r>
              <a:rPr lang="en-US"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20cm</a:t>
            </a:r>
            <a:r>
              <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くらい</a:t>
            </a:r>
            <a:r>
              <a:rPr lang="ja-JP" sz="1000" kern="100" dirty="0">
                <a:effectLst/>
                <a:latin typeface="游明朝" panose="02020400000000000000" pitchFamily="18" charset="-128"/>
                <a:ea typeface="BIZ UDPゴシック" panose="020B0400000000000000" pitchFamily="50" charset="-128"/>
                <a:cs typeface="Times New Roman" panose="02020603050405020304" pitchFamily="18" charset="0"/>
              </a:rPr>
              <a:t>離してみた時に、赤ちゃんと目が合う</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101600" indent="-101600" algn="l">
              <a:lnSpc>
                <a:spcPts val="1400"/>
              </a:lnSpc>
            </a:pPr>
            <a:r>
              <a:rPr lang="ja-JP" sz="800" kern="100" dirty="0">
                <a:effectLst/>
                <a:latin typeface="游明朝" panose="02020400000000000000" pitchFamily="18" charset="-128"/>
                <a:ea typeface="BIZ UDPゴシック" panose="020B0400000000000000" pitchFamily="50" charset="-128"/>
                <a:cs typeface="Times New Roman" panose="02020603050405020304" pitchFamily="18" charset="0"/>
              </a:rPr>
              <a:t>★ちょうど目の焦点が合う距離です。</a:t>
            </a:r>
            <a:endParaRPr lang="en-US" altLang="ja-JP" sz="1050" kern="100" dirty="0">
              <a:latin typeface="游明朝" panose="02020400000000000000" pitchFamily="18" charset="-128"/>
              <a:ea typeface="游明朝" panose="02020400000000000000" pitchFamily="18" charset="-128"/>
              <a:cs typeface="Times New Roman" panose="02020603050405020304" pitchFamily="18" charset="0"/>
            </a:endParaRPr>
          </a:p>
          <a:p>
            <a:pPr marL="101600" indent="-101600" algn="l">
              <a:lnSpc>
                <a:spcPts val="1400"/>
              </a:lnSpc>
            </a:pPr>
            <a:r>
              <a:rPr lang="ja-JP" sz="800" kern="100" dirty="0">
                <a:effectLst/>
                <a:latin typeface="游明朝" panose="02020400000000000000" pitchFamily="18" charset="-128"/>
                <a:ea typeface="BIZ UDPゴシック" panose="020B0400000000000000" pitchFamily="50" charset="-128"/>
                <a:cs typeface="Times New Roman" panose="02020603050405020304" pitchFamily="18" charset="0"/>
              </a:rPr>
              <a:t>おもちゃを見せてみてください。</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7" name="四角形: 角を丸くする 6">
            <a:extLst>
              <a:ext uri="{FF2B5EF4-FFF2-40B4-BE49-F238E27FC236}">
                <a16:creationId xmlns:a16="http://schemas.microsoft.com/office/drawing/2014/main" id="{CF238558-8121-FD39-07DB-F3372DD87ECE}"/>
              </a:ext>
            </a:extLst>
          </p:cNvPr>
          <p:cNvSpPr/>
          <p:nvPr/>
        </p:nvSpPr>
        <p:spPr>
          <a:xfrm>
            <a:off x="579804" y="3070777"/>
            <a:ext cx="2858770" cy="885190"/>
          </a:xfrm>
          <a:prstGeom prst="roundRect">
            <a:avLst/>
          </a:prstGeom>
          <a:solidFill>
            <a:srgbClr val="FFFAFF"/>
          </a:solidFill>
          <a:ln w="19050" cap="flat" cmpd="sng" algn="ctr">
            <a:solidFill>
              <a:srgbClr val="C8B9AA"/>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ts val="1400"/>
              </a:lnSpc>
            </a:pPr>
            <a:r>
              <a:rPr lang="ja-JP" sz="1000" kern="100" dirty="0">
                <a:effectLst/>
                <a:latin typeface="游明朝" panose="02020400000000000000" pitchFamily="18" charset="-128"/>
                <a:ea typeface="BIZ UDPゴシック" panose="020B0400000000000000" pitchFamily="50" charset="-128"/>
                <a:cs typeface="Times New Roman" panose="02020603050405020304" pitchFamily="18" charset="0"/>
              </a:rPr>
              <a:t>頭は左右のどちらかを向いていて、時々反対も向く</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lnSpc>
                <a:spcPts val="1400"/>
              </a:lnSpc>
            </a:pPr>
            <a:r>
              <a:rPr lang="ja-JP" sz="800" kern="100" dirty="0">
                <a:effectLst/>
                <a:latin typeface="游明朝" panose="02020400000000000000" pitchFamily="18" charset="-128"/>
                <a:ea typeface="BIZ UDPゴシック" panose="020B0400000000000000" pitchFamily="50" charset="-128"/>
                <a:cs typeface="Times New Roman" panose="02020603050405020304" pitchFamily="18" charset="0"/>
              </a:rPr>
              <a:t>★首がしっかりしてくると頭の向きが</a:t>
            </a:r>
            <a:endParaRPr lang="en-US" altLang="ja-JP" sz="1050" kern="100" dirty="0">
              <a:latin typeface="游明朝" panose="02020400000000000000" pitchFamily="18" charset="-128"/>
              <a:ea typeface="游明朝" panose="02020400000000000000" pitchFamily="18" charset="-128"/>
              <a:cs typeface="Times New Roman" panose="02020603050405020304" pitchFamily="18" charset="0"/>
            </a:endParaRPr>
          </a:p>
          <a:p>
            <a:pPr algn="l">
              <a:lnSpc>
                <a:spcPts val="1400"/>
              </a:lnSpc>
            </a:pPr>
            <a:r>
              <a:rPr lang="ja-JP" sz="800" kern="100" dirty="0">
                <a:effectLst/>
                <a:latin typeface="游明朝" panose="02020400000000000000" pitchFamily="18" charset="-128"/>
                <a:ea typeface="BIZ UDPゴシック" panose="020B0400000000000000" pitchFamily="50" charset="-128"/>
                <a:cs typeface="Times New Roman" panose="02020603050405020304" pitchFamily="18" charset="0"/>
              </a:rPr>
              <a:t>変えられるようになります。</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8" name="四角形: 角を丸くする 7">
            <a:extLst>
              <a:ext uri="{FF2B5EF4-FFF2-40B4-BE49-F238E27FC236}">
                <a16:creationId xmlns:a16="http://schemas.microsoft.com/office/drawing/2014/main" id="{8A6C2B28-7A44-8B83-7C2D-BFF05C28B00D}"/>
              </a:ext>
            </a:extLst>
          </p:cNvPr>
          <p:cNvSpPr/>
          <p:nvPr/>
        </p:nvSpPr>
        <p:spPr>
          <a:xfrm>
            <a:off x="579169" y="4072807"/>
            <a:ext cx="2858770" cy="896620"/>
          </a:xfrm>
          <a:prstGeom prst="roundRect">
            <a:avLst/>
          </a:prstGeom>
          <a:solidFill>
            <a:srgbClr val="FFFAFF"/>
          </a:solidFill>
          <a:ln w="19050" cap="flat" cmpd="sng" algn="ctr">
            <a:solidFill>
              <a:srgbClr val="C8B9AA"/>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ts val="1400"/>
              </a:lnSpc>
            </a:pPr>
            <a:r>
              <a:rPr lang="ja-JP" sz="1000" kern="100" dirty="0">
                <a:effectLst/>
                <a:latin typeface="游明朝" panose="02020400000000000000" pitchFamily="18" charset="-128"/>
                <a:ea typeface="BIZ UDPゴシック" panose="020B0400000000000000" pitchFamily="50" charset="-128"/>
                <a:cs typeface="Times New Roman" panose="02020603050405020304" pitchFamily="18" charset="0"/>
              </a:rPr>
              <a:t>あおむけで上から見た時に、顔が正面を向いている</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lnSpc>
                <a:spcPts val="1400"/>
              </a:lnSpc>
            </a:pPr>
            <a:r>
              <a:rPr lang="ja-JP" sz="800" kern="100" dirty="0">
                <a:effectLst/>
                <a:latin typeface="游明朝" panose="02020400000000000000" pitchFamily="18" charset="-128"/>
                <a:ea typeface="BIZ UDPゴシック" panose="020B0400000000000000" pitchFamily="50" charset="-128"/>
                <a:cs typeface="Times New Roman" panose="02020603050405020304" pitchFamily="18" charset="0"/>
              </a:rPr>
              <a:t>★あおむけでの頭すわりが完成です。</a:t>
            </a:r>
            <a:endParaRPr lang="en-US" altLang="ja-JP" sz="1050" kern="100" dirty="0">
              <a:latin typeface="游明朝" panose="02020400000000000000" pitchFamily="18" charset="-128"/>
              <a:ea typeface="游明朝" panose="02020400000000000000" pitchFamily="18" charset="-128"/>
              <a:cs typeface="Times New Roman" panose="02020603050405020304" pitchFamily="18" charset="0"/>
            </a:endParaRPr>
          </a:p>
          <a:p>
            <a:pPr algn="l">
              <a:lnSpc>
                <a:spcPts val="1400"/>
              </a:lnSpc>
            </a:pPr>
            <a:r>
              <a:rPr lang="ja-JP" sz="800" kern="100" dirty="0">
                <a:effectLst/>
                <a:latin typeface="游明朝" panose="02020400000000000000" pitchFamily="18" charset="-128"/>
                <a:ea typeface="BIZ UDPゴシック" panose="020B0400000000000000" pitchFamily="50" charset="-128"/>
                <a:cs typeface="Times New Roman" panose="02020603050405020304" pitchFamily="18" charset="0"/>
              </a:rPr>
              <a:t>首すわりまであと一歩。</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9" name="四角形: 角を丸くする 8">
            <a:extLst>
              <a:ext uri="{FF2B5EF4-FFF2-40B4-BE49-F238E27FC236}">
                <a16:creationId xmlns:a16="http://schemas.microsoft.com/office/drawing/2014/main" id="{DF556F6D-D4E3-4C98-13A5-100BECDDE034}"/>
              </a:ext>
            </a:extLst>
          </p:cNvPr>
          <p:cNvSpPr/>
          <p:nvPr/>
        </p:nvSpPr>
        <p:spPr>
          <a:xfrm>
            <a:off x="2414319" y="2503087"/>
            <a:ext cx="885190" cy="393700"/>
          </a:xfrm>
          <a:prstGeom prst="roundRect">
            <a:avLst/>
          </a:prstGeom>
          <a:solidFill>
            <a:schemeClr val="bg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sz="800" u="dotted" kern="100">
                <a:solidFill>
                  <a:srgbClr val="7F7F7F"/>
                </a:solidFill>
                <a:effectLst/>
                <a:latin typeface="游明朝" panose="02020400000000000000" pitchFamily="18" charset="-128"/>
                <a:ea typeface="ＭＳ Ｐゴシック" panose="020B0600070205080204" pitchFamily="50" charset="-128"/>
                <a:cs typeface="Times New Roman" panose="02020603050405020304" pitchFamily="18" charset="0"/>
              </a:rPr>
              <a:t>　　　月　　日</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algn="ctr"/>
            <a:r>
              <a:rPr lang="ja-JP" sz="800" u="dotted" kern="100">
                <a:solidFill>
                  <a:srgbClr val="7F7F7F"/>
                </a:solidFill>
                <a:effectLst/>
                <a:latin typeface="游明朝" panose="02020400000000000000" pitchFamily="18" charset="-128"/>
                <a:ea typeface="ＭＳ Ｐゴシック" panose="020B0600070205080204" pitchFamily="50" charset="-128"/>
                <a:cs typeface="Times New Roman" panose="02020603050405020304" pitchFamily="18" charset="0"/>
              </a:rPr>
              <a:t>生後　 　　日</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0" name="四角形: 角を丸くする 9">
            <a:extLst>
              <a:ext uri="{FF2B5EF4-FFF2-40B4-BE49-F238E27FC236}">
                <a16:creationId xmlns:a16="http://schemas.microsoft.com/office/drawing/2014/main" id="{337B8237-4B3E-38B2-8E83-EF6000B2D702}"/>
              </a:ext>
            </a:extLst>
          </p:cNvPr>
          <p:cNvSpPr/>
          <p:nvPr/>
        </p:nvSpPr>
        <p:spPr>
          <a:xfrm>
            <a:off x="2415589" y="3498767"/>
            <a:ext cx="885190" cy="393700"/>
          </a:xfrm>
          <a:prstGeom prst="roundRect">
            <a:avLst/>
          </a:prstGeom>
          <a:solidFill>
            <a:schemeClr val="bg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sz="800" u="dotted" kern="100">
                <a:solidFill>
                  <a:srgbClr val="7F7F7F"/>
                </a:solidFill>
                <a:effectLst/>
                <a:latin typeface="游明朝" panose="02020400000000000000" pitchFamily="18" charset="-128"/>
                <a:ea typeface="ＭＳ Ｐゴシック" panose="020B0600070205080204" pitchFamily="50" charset="-128"/>
                <a:cs typeface="Times New Roman" panose="02020603050405020304" pitchFamily="18" charset="0"/>
              </a:rPr>
              <a:t>　　　月　　日</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algn="ctr"/>
            <a:r>
              <a:rPr lang="ja-JP" sz="800" u="dotted" kern="100">
                <a:solidFill>
                  <a:srgbClr val="7F7F7F"/>
                </a:solidFill>
                <a:effectLst/>
                <a:latin typeface="游明朝" panose="02020400000000000000" pitchFamily="18" charset="-128"/>
                <a:ea typeface="ＭＳ Ｐゴシック" panose="020B0600070205080204" pitchFamily="50" charset="-128"/>
                <a:cs typeface="Times New Roman" panose="02020603050405020304" pitchFamily="18" charset="0"/>
              </a:rPr>
              <a:t>生後　 　　日</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1" name="四角形: 角を丸くする 10">
            <a:extLst>
              <a:ext uri="{FF2B5EF4-FFF2-40B4-BE49-F238E27FC236}">
                <a16:creationId xmlns:a16="http://schemas.microsoft.com/office/drawing/2014/main" id="{9C8CC03B-A2A7-6D9A-B3A0-CDED4DC772AF}"/>
              </a:ext>
            </a:extLst>
          </p:cNvPr>
          <p:cNvSpPr/>
          <p:nvPr/>
        </p:nvSpPr>
        <p:spPr>
          <a:xfrm>
            <a:off x="2415589" y="4460792"/>
            <a:ext cx="885190" cy="393700"/>
          </a:xfrm>
          <a:prstGeom prst="roundRect">
            <a:avLst/>
          </a:prstGeom>
          <a:solidFill>
            <a:schemeClr val="bg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sz="800" u="dotted" kern="100">
                <a:solidFill>
                  <a:srgbClr val="7F7F7F"/>
                </a:solidFill>
                <a:effectLst/>
                <a:latin typeface="游明朝" panose="02020400000000000000" pitchFamily="18" charset="-128"/>
                <a:ea typeface="ＭＳ Ｐゴシック" panose="020B0600070205080204" pitchFamily="50" charset="-128"/>
                <a:cs typeface="Times New Roman" panose="02020603050405020304" pitchFamily="18" charset="0"/>
              </a:rPr>
              <a:t>　　　月　　日</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algn="ctr"/>
            <a:r>
              <a:rPr lang="ja-JP" sz="800" u="dotted" kern="100">
                <a:solidFill>
                  <a:srgbClr val="7F7F7F"/>
                </a:solidFill>
                <a:effectLst/>
                <a:latin typeface="游明朝" panose="02020400000000000000" pitchFamily="18" charset="-128"/>
                <a:ea typeface="ＭＳ Ｐゴシック" panose="020B0600070205080204" pitchFamily="50" charset="-128"/>
                <a:cs typeface="Times New Roman" panose="02020603050405020304" pitchFamily="18" charset="0"/>
              </a:rPr>
              <a:t>生後　 　　日</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12" name="図 11" descr="挿絵 が含まれている画像&#10;&#10;自動的に生成された説明">
            <a:extLst>
              <a:ext uri="{FF2B5EF4-FFF2-40B4-BE49-F238E27FC236}">
                <a16:creationId xmlns:a16="http://schemas.microsoft.com/office/drawing/2014/main" id="{A65A65F9-CD4F-ADFF-4132-BBF02931C9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86045">
            <a:off x="2109424" y="852847"/>
            <a:ext cx="423098" cy="489207"/>
          </a:xfrm>
          <a:prstGeom prst="rect">
            <a:avLst/>
          </a:prstGeom>
        </p:spPr>
      </p:pic>
      <p:pic>
        <p:nvPicPr>
          <p:cNvPr id="13" name="図 12">
            <a:extLst>
              <a:ext uri="{FF2B5EF4-FFF2-40B4-BE49-F238E27FC236}">
                <a16:creationId xmlns:a16="http://schemas.microsoft.com/office/drawing/2014/main" id="{AE05E3F9-4E87-3C93-2E69-FE9714C8E6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083451">
            <a:off x="2951176" y="1155645"/>
            <a:ext cx="652273" cy="798578"/>
          </a:xfrm>
          <a:prstGeom prst="rect">
            <a:avLst/>
          </a:prstGeom>
        </p:spPr>
      </p:pic>
      <p:pic>
        <p:nvPicPr>
          <p:cNvPr id="16" name="図 15" descr="シャツ, 挿絵 が含まれている画像&#10;&#10;自動的に生成された説明">
            <a:extLst>
              <a:ext uri="{FF2B5EF4-FFF2-40B4-BE49-F238E27FC236}">
                <a16:creationId xmlns:a16="http://schemas.microsoft.com/office/drawing/2014/main" id="{501963EE-7E14-CD9B-BC50-73754878AC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135" y="2855720"/>
            <a:ext cx="524257" cy="475489"/>
          </a:xfrm>
          <a:prstGeom prst="rect">
            <a:avLst/>
          </a:prstGeom>
        </p:spPr>
      </p:pic>
      <p:sp>
        <p:nvSpPr>
          <p:cNvPr id="2" name="テキスト ボックス 1">
            <a:extLst>
              <a:ext uri="{FF2B5EF4-FFF2-40B4-BE49-F238E27FC236}">
                <a16:creationId xmlns:a16="http://schemas.microsoft.com/office/drawing/2014/main" id="{C34F1B97-2C80-2398-1F5D-11D51457447D}"/>
              </a:ext>
            </a:extLst>
          </p:cNvPr>
          <p:cNvSpPr txBox="1"/>
          <p:nvPr/>
        </p:nvSpPr>
        <p:spPr>
          <a:xfrm>
            <a:off x="3163274" y="4942144"/>
            <a:ext cx="341760" cy="215444"/>
          </a:xfrm>
          <a:prstGeom prst="rect">
            <a:avLst/>
          </a:prstGeom>
          <a:noFill/>
        </p:spPr>
        <p:txBody>
          <a:bodyPr wrap="none" rtlCol="0">
            <a:spAutoFit/>
          </a:bodyPr>
          <a:lstStyle/>
          <a:p>
            <a:r>
              <a:rPr kumimoji="1" lang="en-US" altLang="ja-JP" sz="800" dirty="0">
                <a:latin typeface="BIZ UDPゴシック" panose="020B0400000000000000" pitchFamily="50" charset="-128"/>
                <a:ea typeface="BIZ UDPゴシック" panose="020B0400000000000000" pitchFamily="50" charset="-128"/>
              </a:rPr>
              <a:t>34</a:t>
            </a:r>
            <a:endParaRPr kumimoji="1" lang="ja-JP" altLang="en-US" sz="8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197794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6AFF56-1434-22AF-97F3-50648926CCF5}"/>
            </a:ext>
          </a:extLst>
        </p:cNvPr>
        <p:cNvGrpSpPr/>
        <p:nvPr/>
      </p:nvGrpSpPr>
      <p:grpSpPr>
        <a:xfrm>
          <a:off x="0" y="0"/>
          <a:ext cx="0" cy="0"/>
          <a:chOff x="0" y="0"/>
          <a:chExt cx="0" cy="0"/>
        </a:xfrm>
      </p:grpSpPr>
      <p:pic>
        <p:nvPicPr>
          <p:cNvPr id="16" name="図 15" descr="背景パターン が含まれている画像&#10;&#10;自動的に生成された説明">
            <a:extLst>
              <a:ext uri="{FF2B5EF4-FFF2-40B4-BE49-F238E27FC236}">
                <a16:creationId xmlns:a16="http://schemas.microsoft.com/office/drawing/2014/main" id="{36924AA8-52C6-B55E-692A-1A3CCD550E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 y="0"/>
            <a:ext cx="3779340" cy="5327650"/>
          </a:xfrm>
          <a:prstGeom prst="rect">
            <a:avLst/>
          </a:prstGeom>
        </p:spPr>
      </p:pic>
      <p:sp>
        <p:nvSpPr>
          <p:cNvPr id="3" name="四角形: 角を丸くする 2">
            <a:extLst>
              <a:ext uri="{FF2B5EF4-FFF2-40B4-BE49-F238E27FC236}">
                <a16:creationId xmlns:a16="http://schemas.microsoft.com/office/drawing/2014/main" id="{E273AB3F-8E72-5801-BDE0-C89E3B2348EB}"/>
              </a:ext>
            </a:extLst>
          </p:cNvPr>
          <p:cNvSpPr/>
          <p:nvPr/>
        </p:nvSpPr>
        <p:spPr>
          <a:xfrm>
            <a:off x="389731" y="745272"/>
            <a:ext cx="2881630" cy="1015211"/>
          </a:xfrm>
          <a:prstGeom prst="roundRect">
            <a:avLst/>
          </a:prstGeom>
          <a:solidFill>
            <a:srgbClr val="FFFAFF"/>
          </a:solidFill>
          <a:ln w="19050" cap="flat" cmpd="sng" algn="ctr">
            <a:solidFill>
              <a:srgbClr val="C8B9AA"/>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ts val="1400"/>
              </a:lnSpc>
            </a:pPr>
            <a:r>
              <a:rPr lang="ja-JP" sz="1000" kern="100" dirty="0">
                <a:effectLst/>
                <a:latin typeface="游明朝" panose="02020400000000000000" pitchFamily="18" charset="-128"/>
                <a:ea typeface="BIZ UDPゴシック" panose="020B0400000000000000" pitchFamily="50" charset="-128"/>
                <a:cs typeface="Times New Roman" panose="02020603050405020304" pitchFamily="18" charset="0"/>
              </a:rPr>
              <a:t>手足やからだを丸めることができる</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lnSpc>
                <a:spcPts val="1400"/>
              </a:lnSpc>
            </a:pPr>
            <a:r>
              <a:rPr lang="ja-JP" sz="800" kern="100" dirty="0">
                <a:effectLst/>
                <a:latin typeface="游明朝" panose="02020400000000000000" pitchFamily="18" charset="-128"/>
                <a:ea typeface="BIZ UDPゴシック" panose="020B0400000000000000" pitchFamily="50" charset="-128"/>
                <a:cs typeface="Times New Roman" panose="02020603050405020304" pitchFamily="18" charset="0"/>
              </a:rPr>
              <a:t>★手足がぎゅっと曲がって、</a:t>
            </a:r>
            <a:endParaRPr lang="en-US" altLang="ja-JP" sz="8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l">
              <a:lnSpc>
                <a:spcPts val="1400"/>
              </a:lnSpc>
            </a:pPr>
            <a:r>
              <a:rPr lang="ja-JP" sz="800" kern="100" dirty="0">
                <a:effectLst/>
                <a:latin typeface="游明朝" panose="02020400000000000000" pitchFamily="18" charset="-128"/>
                <a:ea typeface="BIZ UDPゴシック" panose="020B0400000000000000" pitchFamily="50" charset="-128"/>
                <a:cs typeface="Times New Roman" panose="02020603050405020304" pitchFamily="18" charset="0"/>
              </a:rPr>
              <a:t>赤ちゃんらしい姿勢になります。</a:t>
            </a:r>
            <a:endParaRPr lang="en-US" altLang="ja-JP" sz="8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l">
              <a:lnSpc>
                <a:spcPts val="1400"/>
              </a:lnSpc>
            </a:pPr>
            <a:r>
              <a:rPr lang="ja-JP" sz="800" kern="100" dirty="0">
                <a:effectLst/>
                <a:latin typeface="游明朝" panose="02020400000000000000" pitchFamily="18" charset="-128"/>
                <a:ea typeface="BIZ UDPゴシック" panose="020B0400000000000000" pitchFamily="50" charset="-128"/>
                <a:cs typeface="Times New Roman" panose="02020603050405020304" pitchFamily="18" charset="0"/>
              </a:rPr>
              <a:t>ここから伸びる運動が</a:t>
            </a:r>
            <a:endParaRPr lang="en-US" altLang="ja-JP" sz="8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l">
              <a:lnSpc>
                <a:spcPts val="1400"/>
              </a:lnSpc>
            </a:pPr>
            <a:r>
              <a:rPr lang="ja-JP" sz="800" kern="100" dirty="0">
                <a:effectLst/>
                <a:latin typeface="游明朝" panose="02020400000000000000" pitchFamily="18" charset="-128"/>
                <a:ea typeface="BIZ UDPゴシック" panose="020B0400000000000000" pitchFamily="50" charset="-128"/>
                <a:cs typeface="Times New Roman" panose="02020603050405020304" pitchFamily="18" charset="0"/>
              </a:rPr>
              <a:t>はじまります。</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四角形: 角を丸くする 3">
            <a:extLst>
              <a:ext uri="{FF2B5EF4-FFF2-40B4-BE49-F238E27FC236}">
                <a16:creationId xmlns:a16="http://schemas.microsoft.com/office/drawing/2014/main" id="{82752577-D308-C3F9-CF3C-E262324A7C2A}"/>
              </a:ext>
            </a:extLst>
          </p:cNvPr>
          <p:cNvSpPr/>
          <p:nvPr/>
        </p:nvSpPr>
        <p:spPr>
          <a:xfrm>
            <a:off x="389731" y="3612143"/>
            <a:ext cx="2881630" cy="920115"/>
          </a:xfrm>
          <a:prstGeom prst="roundRect">
            <a:avLst/>
          </a:prstGeom>
          <a:solidFill>
            <a:srgbClr val="FFFAFF"/>
          </a:solidFill>
          <a:ln w="19050" cap="flat" cmpd="sng" algn="ctr">
            <a:solidFill>
              <a:srgbClr val="C8B9AA"/>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ts val="1400"/>
              </a:lnSpc>
            </a:pPr>
            <a:r>
              <a:rPr lang="ja-JP" sz="1000" kern="100" dirty="0">
                <a:effectLst/>
                <a:latin typeface="游明朝" panose="02020400000000000000" pitchFamily="18" charset="-128"/>
                <a:ea typeface="BIZ UDPゴシック" panose="020B0400000000000000" pitchFamily="50" charset="-128"/>
                <a:cs typeface="Times New Roman" panose="02020603050405020304" pitchFamily="18" charset="0"/>
              </a:rPr>
              <a:t>家族がお手伝いをして、赤ちゃんのこぶしを</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lnSpc>
                <a:spcPts val="1400"/>
              </a:lnSpc>
            </a:pPr>
            <a:r>
              <a:rPr lang="ja-JP" sz="1000" kern="100" dirty="0">
                <a:effectLst/>
                <a:latin typeface="游明朝" panose="02020400000000000000" pitchFamily="18" charset="-128"/>
                <a:ea typeface="BIZ UDPゴシック" panose="020B0400000000000000" pitchFamily="50" charset="-128"/>
                <a:cs typeface="Times New Roman" panose="02020603050405020304" pitchFamily="18" charset="0"/>
              </a:rPr>
              <a:t>近づけるとしゃぶる</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lnSpc>
                <a:spcPts val="1400"/>
              </a:lnSpc>
            </a:pPr>
            <a:r>
              <a:rPr lang="ja-JP" sz="800" kern="100" dirty="0">
                <a:effectLst/>
                <a:latin typeface="游明朝" panose="02020400000000000000" pitchFamily="18" charset="-128"/>
                <a:ea typeface="BIZ UDPゴシック" panose="020B0400000000000000" pitchFamily="50" charset="-128"/>
                <a:cs typeface="Times New Roman" panose="02020603050405020304" pitchFamily="18" charset="0"/>
              </a:rPr>
              <a:t>★手をしゃぶりながら頭を持ち上げ</a:t>
            </a:r>
            <a:endParaRPr lang="en-US" altLang="ja-JP" sz="8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l">
              <a:lnSpc>
                <a:spcPts val="1400"/>
              </a:lnSpc>
            </a:pPr>
            <a:r>
              <a:rPr lang="ja-JP" sz="800" kern="100" dirty="0">
                <a:effectLst/>
                <a:latin typeface="游明朝" panose="02020400000000000000" pitchFamily="18" charset="-128"/>
                <a:ea typeface="BIZ UDPゴシック" panose="020B0400000000000000" pitchFamily="50" charset="-128"/>
                <a:cs typeface="Times New Roman" panose="02020603050405020304" pitchFamily="18" charset="0"/>
              </a:rPr>
              <a:t>続けることができるようになります</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5" name="四角形: 角を丸くする 4">
            <a:extLst>
              <a:ext uri="{FF2B5EF4-FFF2-40B4-BE49-F238E27FC236}">
                <a16:creationId xmlns:a16="http://schemas.microsoft.com/office/drawing/2014/main" id="{7BB7AAD5-128C-5914-1F57-FB20118E52AA}"/>
              </a:ext>
            </a:extLst>
          </p:cNvPr>
          <p:cNvSpPr/>
          <p:nvPr/>
        </p:nvSpPr>
        <p:spPr>
          <a:xfrm>
            <a:off x="389731" y="1829698"/>
            <a:ext cx="2881630" cy="925830"/>
          </a:xfrm>
          <a:prstGeom prst="roundRect">
            <a:avLst/>
          </a:prstGeom>
          <a:solidFill>
            <a:srgbClr val="FFFAFF"/>
          </a:solidFill>
          <a:ln w="19050" cap="flat" cmpd="sng" algn="ctr">
            <a:solidFill>
              <a:srgbClr val="C8B9AA"/>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ts val="1400"/>
              </a:lnSpc>
            </a:pPr>
            <a:r>
              <a:rPr lang="ja-JP" sz="1000" kern="100" dirty="0">
                <a:effectLst/>
                <a:latin typeface="游明朝" panose="02020400000000000000" pitchFamily="18" charset="-128"/>
                <a:ea typeface="BIZ UDPゴシック" panose="020B0400000000000000" pitchFamily="50" charset="-128"/>
                <a:cs typeface="Times New Roman" panose="02020603050405020304" pitchFamily="18" charset="0"/>
              </a:rPr>
              <a:t>頭を一瞬持ち上げる</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lnSpc>
                <a:spcPts val="1400"/>
              </a:lnSpc>
            </a:pPr>
            <a:r>
              <a:rPr lang="ja-JP" sz="800" kern="100" dirty="0">
                <a:effectLst/>
                <a:latin typeface="游明朝" panose="02020400000000000000" pitchFamily="18" charset="-128"/>
                <a:ea typeface="BIZ UDPゴシック" panose="020B0400000000000000" pitchFamily="50" charset="-128"/>
                <a:cs typeface="Times New Roman" panose="02020603050405020304" pitchFamily="18" charset="0"/>
              </a:rPr>
              <a:t>★うつぶせで首すわりができたという</a:t>
            </a:r>
            <a:endParaRPr lang="en-US" altLang="ja-JP" sz="8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l">
              <a:lnSpc>
                <a:spcPts val="1400"/>
              </a:lnSpc>
            </a:pPr>
            <a:r>
              <a:rPr lang="ja-JP" sz="800" kern="100" dirty="0">
                <a:effectLst/>
                <a:latin typeface="游明朝" panose="02020400000000000000" pitchFamily="18" charset="-128"/>
                <a:ea typeface="BIZ UDPゴシック" panose="020B0400000000000000" pitchFamily="50" charset="-128"/>
                <a:cs typeface="Times New Roman" panose="02020603050405020304" pitchFamily="18" charset="0"/>
              </a:rPr>
              <a:t>ことです。おしりが浮いてしまうので、</a:t>
            </a:r>
            <a:endParaRPr lang="en-US" altLang="ja-JP" sz="8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l">
              <a:lnSpc>
                <a:spcPts val="1400"/>
              </a:lnSpc>
            </a:pPr>
            <a:r>
              <a:rPr lang="ja-JP" sz="800" kern="100" dirty="0">
                <a:effectLst/>
                <a:latin typeface="游明朝" panose="02020400000000000000" pitchFamily="18" charset="-128"/>
                <a:ea typeface="BIZ UDPゴシック" panose="020B0400000000000000" pitchFamily="50" charset="-128"/>
                <a:cs typeface="Times New Roman" panose="02020603050405020304" pitchFamily="18" charset="0"/>
              </a:rPr>
              <a:t>少しおさえてあげるとうまくできます</a:t>
            </a:r>
            <a:r>
              <a:rPr lang="ja-JP" altLang="en-US" sz="800"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6" name="四角形: 角を丸くする 5">
            <a:extLst>
              <a:ext uri="{FF2B5EF4-FFF2-40B4-BE49-F238E27FC236}">
                <a16:creationId xmlns:a16="http://schemas.microsoft.com/office/drawing/2014/main" id="{1712A1A6-E054-C14D-7C25-7D520FB6F52A}"/>
              </a:ext>
            </a:extLst>
          </p:cNvPr>
          <p:cNvSpPr/>
          <p:nvPr/>
        </p:nvSpPr>
        <p:spPr>
          <a:xfrm>
            <a:off x="389731" y="2824108"/>
            <a:ext cx="2881630" cy="700405"/>
          </a:xfrm>
          <a:prstGeom prst="roundRect">
            <a:avLst/>
          </a:prstGeom>
          <a:solidFill>
            <a:srgbClr val="FFFAFF"/>
          </a:solidFill>
          <a:ln w="19050" cap="flat" cmpd="sng" algn="ctr">
            <a:solidFill>
              <a:srgbClr val="C8B9AA"/>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ts val="1400"/>
              </a:lnSpc>
            </a:pPr>
            <a:r>
              <a:rPr lang="ja-JP" sz="1000" kern="100" dirty="0">
                <a:effectLst/>
                <a:latin typeface="游明朝" panose="02020400000000000000" pitchFamily="18" charset="-128"/>
                <a:ea typeface="BIZ UDPゴシック" panose="020B0400000000000000" pitchFamily="50" charset="-128"/>
                <a:cs typeface="Times New Roman" panose="02020603050405020304" pitchFamily="18" charset="0"/>
              </a:rPr>
              <a:t>どちらか一方に頭を回す</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lnSpc>
                <a:spcPts val="1400"/>
              </a:lnSpc>
            </a:pPr>
            <a:r>
              <a:rPr lang="ja-JP" sz="800" kern="100" dirty="0">
                <a:effectLst/>
                <a:latin typeface="游明朝" panose="02020400000000000000" pitchFamily="18" charset="-128"/>
                <a:ea typeface="BIZ UDPゴシック" panose="020B0400000000000000" pitchFamily="50" charset="-128"/>
                <a:cs typeface="Times New Roman" panose="02020603050405020304" pitchFamily="18" charset="0"/>
              </a:rPr>
              <a:t>★さらに首すわりが進みます。自分で</a:t>
            </a:r>
            <a:endParaRPr lang="en-US" altLang="ja-JP" sz="1050" kern="100" dirty="0">
              <a:latin typeface="游明朝" panose="02020400000000000000" pitchFamily="18" charset="-128"/>
              <a:ea typeface="游明朝" panose="02020400000000000000" pitchFamily="18" charset="-128"/>
              <a:cs typeface="Times New Roman" panose="02020603050405020304" pitchFamily="18" charset="0"/>
            </a:endParaRPr>
          </a:p>
          <a:p>
            <a:pPr algn="l">
              <a:lnSpc>
                <a:spcPts val="1400"/>
              </a:lnSpc>
            </a:pPr>
            <a:r>
              <a:rPr lang="ja-JP" sz="800" kern="100" dirty="0">
                <a:effectLst/>
                <a:latin typeface="游明朝" panose="02020400000000000000" pitchFamily="18" charset="-128"/>
                <a:ea typeface="BIZ UDPゴシック" panose="020B0400000000000000" pitchFamily="50" charset="-128"/>
                <a:cs typeface="Times New Roman" panose="02020603050405020304" pitchFamily="18" charset="0"/>
              </a:rPr>
              <a:t>口鼻がふさがらないようにできます。</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7" name="四角形: 角を丸くする 6">
            <a:extLst>
              <a:ext uri="{FF2B5EF4-FFF2-40B4-BE49-F238E27FC236}">
                <a16:creationId xmlns:a16="http://schemas.microsoft.com/office/drawing/2014/main" id="{7F27413E-B418-248D-7A06-FFDA6F781763}"/>
              </a:ext>
            </a:extLst>
          </p:cNvPr>
          <p:cNvSpPr/>
          <p:nvPr/>
        </p:nvSpPr>
        <p:spPr>
          <a:xfrm>
            <a:off x="2213451" y="1304553"/>
            <a:ext cx="885190" cy="393700"/>
          </a:xfrm>
          <a:prstGeom prst="roundRect">
            <a:avLst/>
          </a:prstGeom>
          <a:solidFill>
            <a:schemeClr val="bg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sz="800" u="dotted" kern="100">
                <a:solidFill>
                  <a:srgbClr val="7F7F7F"/>
                </a:solidFill>
                <a:effectLst/>
                <a:latin typeface="游明朝" panose="02020400000000000000" pitchFamily="18" charset="-128"/>
                <a:ea typeface="ＭＳ Ｐゴシック" panose="020B0600070205080204" pitchFamily="50" charset="-128"/>
                <a:cs typeface="Times New Roman" panose="02020603050405020304" pitchFamily="18" charset="0"/>
              </a:rPr>
              <a:t>　　　月　　日</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algn="ctr"/>
            <a:r>
              <a:rPr lang="ja-JP" sz="800" u="dotted" kern="100">
                <a:solidFill>
                  <a:srgbClr val="7F7F7F"/>
                </a:solidFill>
                <a:effectLst/>
                <a:latin typeface="游明朝" panose="02020400000000000000" pitchFamily="18" charset="-128"/>
                <a:ea typeface="ＭＳ Ｐゴシック" panose="020B0600070205080204" pitchFamily="50" charset="-128"/>
                <a:cs typeface="Times New Roman" panose="02020603050405020304" pitchFamily="18" charset="0"/>
              </a:rPr>
              <a:t>生後　 　　日</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8" name="四角形: 角を丸くする 7">
            <a:extLst>
              <a:ext uri="{FF2B5EF4-FFF2-40B4-BE49-F238E27FC236}">
                <a16:creationId xmlns:a16="http://schemas.microsoft.com/office/drawing/2014/main" id="{01BC36C4-2ACE-D27A-DCAB-B8C2AAB21ADF}"/>
              </a:ext>
            </a:extLst>
          </p:cNvPr>
          <p:cNvSpPr/>
          <p:nvPr/>
        </p:nvSpPr>
        <p:spPr>
          <a:xfrm>
            <a:off x="2305526" y="2317378"/>
            <a:ext cx="885190" cy="393700"/>
          </a:xfrm>
          <a:prstGeom prst="roundRect">
            <a:avLst/>
          </a:prstGeom>
          <a:solidFill>
            <a:schemeClr val="bg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sz="800" u="dotted" kern="100">
                <a:solidFill>
                  <a:srgbClr val="7F7F7F"/>
                </a:solidFill>
                <a:effectLst/>
                <a:latin typeface="游明朝" panose="02020400000000000000" pitchFamily="18" charset="-128"/>
                <a:ea typeface="ＭＳ Ｐゴシック" panose="020B0600070205080204" pitchFamily="50" charset="-128"/>
                <a:cs typeface="Times New Roman" panose="02020603050405020304" pitchFamily="18" charset="0"/>
              </a:rPr>
              <a:t>　　　月　　日</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algn="ctr"/>
            <a:r>
              <a:rPr lang="ja-JP" sz="800" u="dotted" kern="100">
                <a:solidFill>
                  <a:srgbClr val="7F7F7F"/>
                </a:solidFill>
                <a:effectLst/>
                <a:latin typeface="游明朝" panose="02020400000000000000" pitchFamily="18" charset="-128"/>
                <a:ea typeface="ＭＳ Ｐゴシック" panose="020B0600070205080204" pitchFamily="50" charset="-128"/>
                <a:cs typeface="Times New Roman" panose="02020603050405020304" pitchFamily="18" charset="0"/>
              </a:rPr>
              <a:t>生後　 　　日</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9" name="四角形: 角を丸くする 8">
            <a:extLst>
              <a:ext uri="{FF2B5EF4-FFF2-40B4-BE49-F238E27FC236}">
                <a16:creationId xmlns:a16="http://schemas.microsoft.com/office/drawing/2014/main" id="{58750372-A13F-E4F9-3272-37BA41A9DB7B}"/>
              </a:ext>
            </a:extLst>
          </p:cNvPr>
          <p:cNvSpPr/>
          <p:nvPr/>
        </p:nvSpPr>
        <p:spPr>
          <a:xfrm>
            <a:off x="2305526" y="3041278"/>
            <a:ext cx="885190" cy="393700"/>
          </a:xfrm>
          <a:prstGeom prst="roundRect">
            <a:avLst/>
          </a:prstGeom>
          <a:solidFill>
            <a:schemeClr val="bg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sz="800" u="dotted" kern="100">
                <a:solidFill>
                  <a:srgbClr val="7F7F7F"/>
                </a:solidFill>
                <a:effectLst/>
                <a:latin typeface="游明朝" panose="02020400000000000000" pitchFamily="18" charset="-128"/>
                <a:ea typeface="ＭＳ Ｐゴシック" panose="020B0600070205080204" pitchFamily="50" charset="-128"/>
                <a:cs typeface="Times New Roman" panose="02020603050405020304" pitchFamily="18" charset="0"/>
              </a:rPr>
              <a:t>　　　月　　日</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algn="ctr"/>
            <a:r>
              <a:rPr lang="ja-JP" sz="800" u="dotted" kern="100">
                <a:solidFill>
                  <a:srgbClr val="7F7F7F"/>
                </a:solidFill>
                <a:effectLst/>
                <a:latin typeface="游明朝" panose="02020400000000000000" pitchFamily="18" charset="-128"/>
                <a:ea typeface="ＭＳ Ｐゴシック" panose="020B0600070205080204" pitchFamily="50" charset="-128"/>
                <a:cs typeface="Times New Roman" panose="02020603050405020304" pitchFamily="18" charset="0"/>
              </a:rPr>
              <a:t>生後　 　　日</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0" name="四角形: 角を丸くする 9">
            <a:extLst>
              <a:ext uri="{FF2B5EF4-FFF2-40B4-BE49-F238E27FC236}">
                <a16:creationId xmlns:a16="http://schemas.microsoft.com/office/drawing/2014/main" id="{A13A8237-CE62-325C-37CA-FB8ED99D3DF5}"/>
              </a:ext>
            </a:extLst>
          </p:cNvPr>
          <p:cNvSpPr/>
          <p:nvPr/>
        </p:nvSpPr>
        <p:spPr>
          <a:xfrm>
            <a:off x="2305526" y="4059183"/>
            <a:ext cx="885190" cy="393700"/>
          </a:xfrm>
          <a:prstGeom prst="roundRect">
            <a:avLst/>
          </a:prstGeom>
          <a:solidFill>
            <a:schemeClr val="bg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sz="800" u="dotted" kern="100">
                <a:solidFill>
                  <a:srgbClr val="7F7F7F"/>
                </a:solidFill>
                <a:effectLst/>
                <a:latin typeface="游明朝" panose="02020400000000000000" pitchFamily="18" charset="-128"/>
                <a:ea typeface="ＭＳ Ｐゴシック" panose="020B0600070205080204" pitchFamily="50" charset="-128"/>
                <a:cs typeface="Times New Roman" panose="02020603050405020304" pitchFamily="18" charset="0"/>
              </a:rPr>
              <a:t>　　　月　　日</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algn="ctr"/>
            <a:r>
              <a:rPr lang="ja-JP" sz="800" u="dotted" kern="100">
                <a:solidFill>
                  <a:srgbClr val="7F7F7F"/>
                </a:solidFill>
                <a:effectLst/>
                <a:latin typeface="游明朝" panose="02020400000000000000" pitchFamily="18" charset="-128"/>
                <a:ea typeface="ＭＳ Ｐゴシック" panose="020B0600070205080204" pitchFamily="50" charset="-128"/>
                <a:cs typeface="Times New Roman" panose="02020603050405020304" pitchFamily="18" charset="0"/>
              </a:rPr>
              <a:t>生後　 　　日</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1" name="正方形/長方形 10">
            <a:extLst>
              <a:ext uri="{FF2B5EF4-FFF2-40B4-BE49-F238E27FC236}">
                <a16:creationId xmlns:a16="http://schemas.microsoft.com/office/drawing/2014/main" id="{EC47133C-4888-7B54-42AF-FE08CBA592C9}"/>
              </a:ext>
            </a:extLst>
          </p:cNvPr>
          <p:cNvSpPr/>
          <p:nvPr/>
        </p:nvSpPr>
        <p:spPr>
          <a:xfrm>
            <a:off x="467201" y="4756413"/>
            <a:ext cx="2804160" cy="4457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ct val="150000"/>
              </a:lnSpc>
            </a:pPr>
            <a:r>
              <a:rPr lang="ja-JP" sz="700" kern="100" dirty="0">
                <a:solidFill>
                  <a:srgbClr val="000000"/>
                </a:solidFill>
                <a:effectLst/>
                <a:ea typeface="BIZ UDPゴシック" panose="020B0400000000000000" pitchFamily="50" charset="-128"/>
                <a:cs typeface="Times New Roman" panose="02020603050405020304" pitchFamily="18" charset="0"/>
              </a:rPr>
              <a:t>初めは心配して毎日かかさず目と足のマッサージをしたけど普通に育っているので安心してください（</a:t>
            </a:r>
            <a:r>
              <a:rPr lang="en-US" sz="700" kern="100" dirty="0">
                <a:solidFill>
                  <a:srgbClr val="000000"/>
                </a:solidFill>
                <a:effectLst/>
                <a:ea typeface="BIZ UDPゴシック" panose="020B0400000000000000" pitchFamily="50" charset="-128"/>
                <a:cs typeface="Times New Roman" panose="02020603050405020304" pitchFamily="18" charset="0"/>
              </a:rPr>
              <a:t>17</a:t>
            </a:r>
            <a:r>
              <a:rPr lang="ja-JP" sz="700" kern="100" dirty="0">
                <a:solidFill>
                  <a:srgbClr val="000000"/>
                </a:solidFill>
                <a:effectLst/>
                <a:ea typeface="BIZ UDPゴシック" panose="020B0400000000000000" pitchFamily="50" charset="-128"/>
                <a:cs typeface="Times New Roman" panose="02020603050405020304" pitchFamily="18" charset="0"/>
              </a:rPr>
              <a:t>才　パパ）</a:t>
            </a:r>
            <a:endParaRPr lang="ja-JP" sz="1050" kern="100" dirty="0">
              <a:effectLst/>
              <a:ea typeface="游明朝" panose="02020400000000000000" pitchFamily="18" charset="-128"/>
              <a:cs typeface="Times New Roman" panose="02020603050405020304" pitchFamily="18" charset="0"/>
            </a:endParaRPr>
          </a:p>
        </p:txBody>
      </p:sp>
      <p:sp>
        <p:nvSpPr>
          <p:cNvPr id="12" name="正方形/長方形 11">
            <a:extLst>
              <a:ext uri="{FF2B5EF4-FFF2-40B4-BE49-F238E27FC236}">
                <a16:creationId xmlns:a16="http://schemas.microsoft.com/office/drawing/2014/main" id="{C68499DC-7D82-3A23-07AB-AB4DFDED8E82}"/>
              </a:ext>
            </a:extLst>
          </p:cNvPr>
          <p:cNvSpPr/>
          <p:nvPr/>
        </p:nvSpPr>
        <p:spPr>
          <a:xfrm>
            <a:off x="382981" y="348621"/>
            <a:ext cx="2679065" cy="47434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ct val="150000"/>
              </a:lnSpc>
            </a:pPr>
            <a:r>
              <a:rPr lang="ja-JP" sz="900" kern="100" dirty="0">
                <a:solidFill>
                  <a:schemeClr val="tx1"/>
                </a:solidFill>
                <a:effectLst/>
                <a:ea typeface="BIZ UDPゴシック" panose="020B0400000000000000" pitchFamily="50" charset="-128"/>
                <a:cs typeface="Times New Roman" panose="02020603050405020304" pitchFamily="18" charset="0"/>
              </a:rPr>
              <a:t>うつぶせになったときに、「みーつけた！」</a:t>
            </a:r>
            <a:endParaRPr lang="ja-JP" sz="900" kern="100" dirty="0">
              <a:solidFill>
                <a:schemeClr val="tx1"/>
              </a:solidFill>
              <a:effectLst/>
              <a:ea typeface="游明朝" panose="02020400000000000000" pitchFamily="18" charset="-128"/>
              <a:cs typeface="Times New Roman" panose="02020603050405020304" pitchFamily="18" charset="0"/>
            </a:endParaRPr>
          </a:p>
        </p:txBody>
      </p:sp>
      <p:pic>
        <p:nvPicPr>
          <p:cNvPr id="17" name="図 16" descr="挿絵, ミラー, 光 が含まれている画像&#10;&#10;自動的に生成された説明">
            <a:extLst>
              <a:ext uri="{FF2B5EF4-FFF2-40B4-BE49-F238E27FC236}">
                <a16:creationId xmlns:a16="http://schemas.microsoft.com/office/drawing/2014/main" id="{90D8F86B-9F7F-1940-85BB-B38B613151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321307">
            <a:off x="1915854" y="1106726"/>
            <a:ext cx="395356" cy="543835"/>
          </a:xfrm>
          <a:prstGeom prst="rect">
            <a:avLst/>
          </a:prstGeom>
        </p:spPr>
      </p:pic>
      <p:pic>
        <p:nvPicPr>
          <p:cNvPr id="19" name="図 18" descr="挿絵, ミラー が含まれている画像&#10;&#10;自動的に生成された説明">
            <a:extLst>
              <a:ext uri="{FF2B5EF4-FFF2-40B4-BE49-F238E27FC236}">
                <a16:creationId xmlns:a16="http://schemas.microsoft.com/office/drawing/2014/main" id="{60F381F3-A433-7747-D7ED-98D5C47CC2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5782004">
            <a:off x="2452918" y="1789489"/>
            <a:ext cx="381090" cy="796825"/>
          </a:xfrm>
          <a:prstGeom prst="rect">
            <a:avLst/>
          </a:prstGeom>
        </p:spPr>
      </p:pic>
      <p:pic>
        <p:nvPicPr>
          <p:cNvPr id="15" name="図 14" descr="挿絵 が含まれている画像&#10;&#10;自動的に生成された説明">
            <a:extLst>
              <a:ext uri="{FF2B5EF4-FFF2-40B4-BE49-F238E27FC236}">
                <a16:creationId xmlns:a16="http://schemas.microsoft.com/office/drawing/2014/main" id="{7A49926C-794D-9CF6-7A61-4D8AC2B42C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71648" y="3886356"/>
            <a:ext cx="275269" cy="344088"/>
          </a:xfrm>
          <a:prstGeom prst="rect">
            <a:avLst/>
          </a:prstGeom>
        </p:spPr>
      </p:pic>
      <p:pic>
        <p:nvPicPr>
          <p:cNvPr id="18" name="図 17" descr="バスケットボールのロゴ&#10;&#10;低い精度で自動的に生成された説明">
            <a:extLst>
              <a:ext uri="{FF2B5EF4-FFF2-40B4-BE49-F238E27FC236}">
                <a16:creationId xmlns:a16="http://schemas.microsoft.com/office/drawing/2014/main" id="{8F973CF4-59A5-41F3-4B9C-E887676D67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65264" y="76959"/>
            <a:ext cx="600457" cy="1578867"/>
          </a:xfrm>
          <a:prstGeom prst="rect">
            <a:avLst/>
          </a:prstGeom>
        </p:spPr>
      </p:pic>
      <p:sp>
        <p:nvSpPr>
          <p:cNvPr id="2" name="テキスト ボックス 1">
            <a:extLst>
              <a:ext uri="{FF2B5EF4-FFF2-40B4-BE49-F238E27FC236}">
                <a16:creationId xmlns:a16="http://schemas.microsoft.com/office/drawing/2014/main" id="{0D2E7454-40C9-15C5-1D5E-48C4E870B9D8}"/>
              </a:ext>
            </a:extLst>
          </p:cNvPr>
          <p:cNvSpPr txBox="1"/>
          <p:nvPr/>
        </p:nvSpPr>
        <p:spPr>
          <a:xfrm>
            <a:off x="218851" y="4928909"/>
            <a:ext cx="341760" cy="215444"/>
          </a:xfrm>
          <a:prstGeom prst="rect">
            <a:avLst/>
          </a:prstGeom>
          <a:noFill/>
        </p:spPr>
        <p:txBody>
          <a:bodyPr wrap="none" rtlCol="0">
            <a:spAutoFit/>
          </a:bodyPr>
          <a:lstStyle/>
          <a:p>
            <a:r>
              <a:rPr lang="en-US" altLang="ja-JP" sz="800" dirty="0">
                <a:latin typeface="BIZ UDPゴシック" panose="020B0400000000000000" pitchFamily="50" charset="-128"/>
                <a:ea typeface="BIZ UDPゴシック" panose="020B0400000000000000" pitchFamily="50" charset="-128"/>
              </a:rPr>
              <a:t>35</a:t>
            </a:r>
            <a:endParaRPr kumimoji="1" lang="ja-JP" altLang="en-US" sz="8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256680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29F3E-6AC0-673A-4CD1-9D03B0DDB530}"/>
            </a:ext>
          </a:extLst>
        </p:cNvPr>
        <p:cNvGrpSpPr/>
        <p:nvPr/>
      </p:nvGrpSpPr>
      <p:grpSpPr>
        <a:xfrm>
          <a:off x="0" y="0"/>
          <a:ext cx="0" cy="0"/>
          <a:chOff x="0" y="0"/>
          <a:chExt cx="0" cy="0"/>
        </a:xfrm>
      </p:grpSpPr>
      <p:pic>
        <p:nvPicPr>
          <p:cNvPr id="13" name="図 12" descr="マップ&#10;&#10;自動的に生成された説明">
            <a:extLst>
              <a:ext uri="{FF2B5EF4-FFF2-40B4-BE49-F238E27FC236}">
                <a16:creationId xmlns:a16="http://schemas.microsoft.com/office/drawing/2014/main" id="{6B06DC8A-E144-AF4F-91B5-1C7A748656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 y="0"/>
            <a:ext cx="3779340" cy="5327650"/>
          </a:xfrm>
          <a:prstGeom prst="rect">
            <a:avLst/>
          </a:prstGeom>
        </p:spPr>
      </p:pic>
      <p:sp>
        <p:nvSpPr>
          <p:cNvPr id="3" name="四角形: 角を丸くする 2">
            <a:extLst>
              <a:ext uri="{FF2B5EF4-FFF2-40B4-BE49-F238E27FC236}">
                <a16:creationId xmlns:a16="http://schemas.microsoft.com/office/drawing/2014/main" id="{E6B4A0BC-DAAD-CA12-5A40-DECA364E5E85}"/>
              </a:ext>
            </a:extLst>
          </p:cNvPr>
          <p:cNvSpPr/>
          <p:nvPr/>
        </p:nvSpPr>
        <p:spPr>
          <a:xfrm>
            <a:off x="461486" y="504825"/>
            <a:ext cx="2873375" cy="3592141"/>
          </a:xfrm>
          <a:prstGeom prst="roundRect">
            <a:avLst/>
          </a:prstGeom>
          <a:solidFill>
            <a:schemeClr val="bg1"/>
          </a:solidFill>
          <a:ln>
            <a:solidFill>
              <a:srgbClr val="A078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aphicFrame>
        <p:nvGraphicFramePr>
          <p:cNvPr id="7" name="表 6">
            <a:extLst>
              <a:ext uri="{FF2B5EF4-FFF2-40B4-BE49-F238E27FC236}">
                <a16:creationId xmlns:a16="http://schemas.microsoft.com/office/drawing/2014/main" id="{CACAB2FE-EF77-BA30-7356-BF31D952FB66}"/>
              </a:ext>
            </a:extLst>
          </p:cNvPr>
          <p:cNvGraphicFramePr>
            <a:graphicFrameLocks noGrp="1"/>
          </p:cNvGraphicFramePr>
          <p:nvPr/>
        </p:nvGraphicFramePr>
        <p:xfrm>
          <a:off x="550704" y="4330174"/>
          <a:ext cx="2873375" cy="365760"/>
        </p:xfrm>
        <a:graphic>
          <a:graphicData uri="http://schemas.openxmlformats.org/drawingml/2006/table">
            <a:tbl>
              <a:tblPr firstRow="1" firstCol="1" bandRow="1">
                <a:tableStyleId>{5940675A-B579-460E-94D1-54222C63F5DA}</a:tableStyleId>
              </a:tblPr>
              <a:tblGrid>
                <a:gridCol w="478790">
                  <a:extLst>
                    <a:ext uri="{9D8B030D-6E8A-4147-A177-3AD203B41FA5}">
                      <a16:colId xmlns:a16="http://schemas.microsoft.com/office/drawing/2014/main" val="3872483295"/>
                    </a:ext>
                  </a:extLst>
                </a:gridCol>
                <a:gridCol w="478790">
                  <a:extLst>
                    <a:ext uri="{9D8B030D-6E8A-4147-A177-3AD203B41FA5}">
                      <a16:colId xmlns:a16="http://schemas.microsoft.com/office/drawing/2014/main" val="1377338899"/>
                    </a:ext>
                  </a:extLst>
                </a:gridCol>
                <a:gridCol w="478790">
                  <a:extLst>
                    <a:ext uri="{9D8B030D-6E8A-4147-A177-3AD203B41FA5}">
                      <a16:colId xmlns:a16="http://schemas.microsoft.com/office/drawing/2014/main" val="1167036879"/>
                    </a:ext>
                  </a:extLst>
                </a:gridCol>
                <a:gridCol w="478790">
                  <a:extLst>
                    <a:ext uri="{9D8B030D-6E8A-4147-A177-3AD203B41FA5}">
                      <a16:colId xmlns:a16="http://schemas.microsoft.com/office/drawing/2014/main" val="3746606270"/>
                    </a:ext>
                  </a:extLst>
                </a:gridCol>
                <a:gridCol w="478790">
                  <a:extLst>
                    <a:ext uri="{9D8B030D-6E8A-4147-A177-3AD203B41FA5}">
                      <a16:colId xmlns:a16="http://schemas.microsoft.com/office/drawing/2014/main" val="3285129226"/>
                    </a:ext>
                  </a:extLst>
                </a:gridCol>
                <a:gridCol w="479425">
                  <a:extLst>
                    <a:ext uri="{9D8B030D-6E8A-4147-A177-3AD203B41FA5}">
                      <a16:colId xmlns:a16="http://schemas.microsoft.com/office/drawing/2014/main" val="3949125556"/>
                    </a:ext>
                  </a:extLst>
                </a:gridCol>
              </a:tblGrid>
              <a:tr h="0">
                <a:tc>
                  <a:txBody>
                    <a:bodyPr/>
                    <a:lstStyle/>
                    <a:p>
                      <a:pPr algn="ctr"/>
                      <a:r>
                        <a:rPr lang="ja-JP" sz="800" kern="100">
                          <a:effectLst/>
                        </a:rPr>
                        <a:t>測定日</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ja-JP" sz="800" kern="100">
                          <a:effectLst/>
                        </a:rPr>
                        <a:t>体重</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ja-JP" sz="800" kern="100">
                          <a:effectLst/>
                        </a:rPr>
                        <a:t>身長</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ja-JP" sz="800" kern="100">
                          <a:effectLst/>
                        </a:rPr>
                        <a:t>頭囲</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ja-JP" sz="800" kern="100">
                          <a:effectLst/>
                        </a:rPr>
                        <a:t>胸囲</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ja-JP" sz="800" kern="100">
                          <a:effectLst/>
                        </a:rPr>
                        <a:t>記録者</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97965619"/>
                  </a:ext>
                </a:extLst>
              </a:tr>
              <a:tr h="0">
                <a:tc>
                  <a:txBody>
                    <a:bodyPr/>
                    <a:lstStyle/>
                    <a:p>
                      <a:pPr algn="ctr"/>
                      <a:r>
                        <a:rPr lang="en-US" sz="800" kern="100" dirty="0">
                          <a:effectLst/>
                        </a:rPr>
                        <a:t> </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335576444"/>
                  </a:ext>
                </a:extLst>
              </a:tr>
              <a:tr h="0">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34588301"/>
                  </a:ext>
                </a:extLst>
              </a:tr>
            </a:tbl>
          </a:graphicData>
        </a:graphic>
      </p:graphicFrame>
      <p:sp>
        <p:nvSpPr>
          <p:cNvPr id="11" name="正方形/長方形 10">
            <a:extLst>
              <a:ext uri="{FF2B5EF4-FFF2-40B4-BE49-F238E27FC236}">
                <a16:creationId xmlns:a16="http://schemas.microsoft.com/office/drawing/2014/main" id="{22950DDC-1085-1B0E-EC21-FA1E10B67F98}"/>
              </a:ext>
            </a:extLst>
          </p:cNvPr>
          <p:cNvSpPr/>
          <p:nvPr/>
        </p:nvSpPr>
        <p:spPr>
          <a:xfrm>
            <a:off x="487839" y="4762799"/>
            <a:ext cx="2804160" cy="4457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ct val="150000"/>
              </a:lnSpc>
            </a:pPr>
            <a:r>
              <a:rPr lang="ja-JP" sz="700" kern="100" dirty="0">
                <a:solidFill>
                  <a:srgbClr val="000000"/>
                </a:solidFill>
                <a:effectLst/>
                <a:ea typeface="BIZ UDPゴシック" panose="020B0400000000000000" pitchFamily="50" charset="-128"/>
                <a:cs typeface="Times New Roman" panose="02020603050405020304" pitchFamily="18" charset="0"/>
              </a:rPr>
              <a:t>小さな手、小さな体。今でも鮮明に覚えています。いとおしいです。ママ、大丈夫。一緒に頑張ろう。（１１歳　母）</a:t>
            </a:r>
            <a:endParaRPr lang="ja-JP" sz="1050" kern="100" dirty="0">
              <a:effectLst/>
              <a:ea typeface="游明朝" panose="02020400000000000000" pitchFamily="18" charset="-128"/>
              <a:cs typeface="Times New Roman" panose="02020603050405020304" pitchFamily="18" charset="0"/>
            </a:endParaRPr>
          </a:p>
        </p:txBody>
      </p:sp>
      <p:grpSp>
        <p:nvGrpSpPr>
          <p:cNvPr id="2" name="グループ化 1">
            <a:extLst>
              <a:ext uri="{FF2B5EF4-FFF2-40B4-BE49-F238E27FC236}">
                <a16:creationId xmlns:a16="http://schemas.microsoft.com/office/drawing/2014/main" id="{AEDECCCC-7277-698B-26A3-DC5860427627}"/>
              </a:ext>
            </a:extLst>
          </p:cNvPr>
          <p:cNvGrpSpPr/>
          <p:nvPr/>
        </p:nvGrpSpPr>
        <p:grpSpPr>
          <a:xfrm>
            <a:off x="629607" y="707918"/>
            <a:ext cx="2520621" cy="306955"/>
            <a:chOff x="629607" y="702313"/>
            <a:chExt cx="2520621" cy="306955"/>
          </a:xfrm>
        </p:grpSpPr>
        <p:sp>
          <p:nvSpPr>
            <p:cNvPr id="4" name="テキスト ボックス 1">
              <a:extLst>
                <a:ext uri="{FF2B5EF4-FFF2-40B4-BE49-F238E27FC236}">
                  <a16:creationId xmlns:a16="http://schemas.microsoft.com/office/drawing/2014/main" id="{A80DC043-4AB4-A0EB-D962-4A70C40D9BD8}"/>
                </a:ext>
              </a:extLst>
            </p:cNvPr>
            <p:cNvSpPr txBox="1"/>
            <p:nvPr/>
          </p:nvSpPr>
          <p:spPr>
            <a:xfrm>
              <a:off x="629607" y="724999"/>
              <a:ext cx="761365" cy="284269"/>
            </a:xfrm>
            <a:prstGeom prst="rect">
              <a:avLst/>
            </a:prstGeom>
            <a:noFill/>
            <a:ln>
              <a:noFill/>
            </a:ln>
          </p:spPr>
          <p:txBody>
            <a:bodyPr rot="0" spcFirstLastPara="1" vert="horz" wrap="none" lIns="74295" tIns="8890" rIns="74295" bIns="8890" numCol="1" spcCol="0" rtlCol="0" fromWordArt="0" anchor="t" anchorCtr="0" forceAA="0" compatLnSpc="1">
              <a:prstTxWarp prst="textArchUp">
                <a:avLst/>
              </a:prstTxWarp>
              <a:noAutofit/>
            </a:bodyPr>
            <a:lstStyle/>
            <a:p>
              <a:pPr algn="ctr"/>
              <a:r>
                <a:rPr lang="ja-JP" altLang="en-US" sz="900" kern="100" dirty="0">
                  <a:solidFill>
                    <a:srgbClr val="FF3399"/>
                  </a:solidFill>
                  <a:latin typeface="FOT-UD丸ゴ_ラージ Pr6N DB" panose="02020600000000000000" pitchFamily="18" charset="-128"/>
                  <a:ea typeface="FOT-UD丸ゴ_ラージ Pr6N DB" panose="02020600000000000000" pitchFamily="18" charset="-128"/>
                  <a:cs typeface="Times New Roman" panose="02020603050405020304" pitchFamily="18" charset="0"/>
                </a:rPr>
                <a:t>生後２か月</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6" name="正方形/長方形 5">
              <a:extLst>
                <a:ext uri="{FF2B5EF4-FFF2-40B4-BE49-F238E27FC236}">
                  <a16:creationId xmlns:a16="http://schemas.microsoft.com/office/drawing/2014/main" id="{8D42FCAF-9B47-FC5B-E5BD-CC94CE802BD4}"/>
                </a:ext>
              </a:extLst>
            </p:cNvPr>
            <p:cNvSpPr/>
            <p:nvPr/>
          </p:nvSpPr>
          <p:spPr>
            <a:xfrm>
              <a:off x="1303838" y="702313"/>
              <a:ext cx="1846390" cy="2369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ct val="200000"/>
                </a:lnSpc>
              </a:pPr>
              <a:r>
                <a:rPr lang="ja-JP" sz="700" kern="100" dirty="0">
                  <a:solidFill>
                    <a:srgbClr val="000000"/>
                  </a:solidFill>
                  <a:effectLst/>
                  <a:ea typeface="BIZ UDPゴシック" panose="020B0400000000000000" pitchFamily="50" charset="-128"/>
                  <a:cs typeface="Times New Roman" panose="02020603050405020304" pitchFamily="18" charset="0"/>
                </a:rPr>
                <a:t>修正　</a:t>
              </a:r>
              <a:r>
                <a:rPr lang="ja-JP" sz="800" b="1" kern="100" dirty="0">
                  <a:solidFill>
                    <a:srgbClr val="000000"/>
                  </a:solidFill>
                  <a:effectLst/>
                  <a:ea typeface="BIZ UDPゴシック" panose="020B0400000000000000" pitchFamily="50" charset="-128"/>
                  <a:cs typeface="Times New Roman" panose="02020603050405020304" pitchFamily="18" charset="0"/>
                </a:rPr>
                <a:t> 　</a:t>
              </a:r>
              <a:r>
                <a:rPr lang="ja-JP" sz="600" b="1" kern="100" dirty="0">
                  <a:solidFill>
                    <a:srgbClr val="000000"/>
                  </a:solidFill>
                  <a:effectLst/>
                  <a:ea typeface="BIZ UDPゴシック" panose="020B0400000000000000" pitchFamily="50" charset="-128"/>
                  <a:cs typeface="Times New Roman" panose="02020603050405020304" pitchFamily="18" charset="0"/>
                </a:rPr>
                <a:t>か</a:t>
              </a:r>
              <a:r>
                <a:rPr lang="ja-JP" sz="700" b="1" kern="100" dirty="0">
                  <a:solidFill>
                    <a:srgbClr val="000000"/>
                  </a:solidFill>
                  <a:effectLst/>
                  <a:ea typeface="BIZ UDPゴシック" panose="020B0400000000000000" pitchFamily="50" charset="-128"/>
                  <a:cs typeface="Times New Roman" panose="02020603050405020304" pitchFamily="18" charset="0"/>
                </a:rPr>
                <a:t>月　</a:t>
              </a:r>
              <a:r>
                <a:rPr lang="ja-JP" sz="650" kern="100" dirty="0">
                  <a:solidFill>
                    <a:srgbClr val="000000"/>
                  </a:solidFill>
                  <a:effectLst/>
                  <a:ea typeface="BIZ UDPゴシック" panose="020B0400000000000000" pitchFamily="50" charset="-128"/>
                  <a:cs typeface="Times New Roman" panose="02020603050405020304" pitchFamily="18" charset="0"/>
                </a:rPr>
                <a:t>（　　　　　年　　月　　日 記録）</a:t>
              </a:r>
              <a:endParaRPr lang="ja-JP" sz="1050" kern="100" dirty="0">
                <a:effectLst/>
                <a:ea typeface="游明朝" panose="02020400000000000000" pitchFamily="18" charset="-128"/>
                <a:cs typeface="Times New Roman" panose="02020603050405020304" pitchFamily="18" charset="0"/>
              </a:endParaRPr>
            </a:p>
          </p:txBody>
        </p:sp>
      </p:grpSp>
      <p:pic>
        <p:nvPicPr>
          <p:cNvPr id="8" name="図 7" descr="背景パターン が含まれている画像&#10;&#10;自動的に生成された説明">
            <a:extLst>
              <a:ext uri="{FF2B5EF4-FFF2-40B4-BE49-F238E27FC236}">
                <a16:creationId xmlns:a16="http://schemas.microsoft.com/office/drawing/2014/main" id="{F52B657C-B941-AD5A-E9C9-E87DC5C0FA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6237" y="2908800"/>
            <a:ext cx="623991" cy="980558"/>
          </a:xfrm>
          <a:prstGeom prst="rect">
            <a:avLst/>
          </a:prstGeom>
        </p:spPr>
      </p:pic>
      <p:sp>
        <p:nvSpPr>
          <p:cNvPr id="9" name="テキスト ボックス 8">
            <a:extLst>
              <a:ext uri="{FF2B5EF4-FFF2-40B4-BE49-F238E27FC236}">
                <a16:creationId xmlns:a16="http://schemas.microsoft.com/office/drawing/2014/main" id="{AD09B4B9-C77C-FAAA-6C9F-50024CE11F63}"/>
              </a:ext>
            </a:extLst>
          </p:cNvPr>
          <p:cNvSpPr txBox="1"/>
          <p:nvPr/>
        </p:nvSpPr>
        <p:spPr>
          <a:xfrm>
            <a:off x="3163274" y="4942144"/>
            <a:ext cx="327334" cy="215444"/>
          </a:xfrm>
          <a:prstGeom prst="rect">
            <a:avLst/>
          </a:prstGeom>
          <a:noFill/>
        </p:spPr>
        <p:txBody>
          <a:bodyPr wrap="none" rtlCol="0">
            <a:spAutoFit/>
          </a:bodyPr>
          <a:lstStyle/>
          <a:p>
            <a:r>
              <a:rPr kumimoji="1" lang="ja-JP" altLang="en-US" sz="800" dirty="0">
                <a:latin typeface="BIZ UDPゴシック" panose="020B0400000000000000" pitchFamily="50" charset="-128"/>
                <a:ea typeface="BIZ UDPゴシック" panose="020B0400000000000000" pitchFamily="50" charset="-128"/>
              </a:rPr>
              <a:t>１</a:t>
            </a:r>
            <a:r>
              <a:rPr kumimoji="1" lang="en-US" altLang="ja-JP" sz="800" dirty="0">
                <a:latin typeface="BIZ UDPゴシック" panose="020B0400000000000000" pitchFamily="50" charset="-128"/>
                <a:ea typeface="BIZ UDPゴシック" panose="020B0400000000000000" pitchFamily="50" charset="-128"/>
              </a:rPr>
              <a:t>8</a:t>
            </a:r>
          </a:p>
        </p:txBody>
      </p:sp>
    </p:spTree>
    <p:extLst>
      <p:ext uri="{BB962C8B-B14F-4D97-AF65-F5344CB8AC3E}">
        <p14:creationId xmlns:p14="http://schemas.microsoft.com/office/powerpoint/2010/main" val="3300391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8F37A-D36D-DF68-5B5A-D804E0EF41BA}"/>
            </a:ext>
          </a:extLst>
        </p:cNvPr>
        <p:cNvGrpSpPr/>
        <p:nvPr/>
      </p:nvGrpSpPr>
      <p:grpSpPr>
        <a:xfrm>
          <a:off x="0" y="0"/>
          <a:ext cx="0" cy="0"/>
          <a:chOff x="0" y="0"/>
          <a:chExt cx="0" cy="0"/>
        </a:xfrm>
      </p:grpSpPr>
      <p:pic>
        <p:nvPicPr>
          <p:cNvPr id="14" name="図 13" descr="背景パターン が含まれている画像&#10;&#10;自動的に生成された説明">
            <a:extLst>
              <a:ext uri="{FF2B5EF4-FFF2-40B4-BE49-F238E27FC236}">
                <a16:creationId xmlns:a16="http://schemas.microsoft.com/office/drawing/2014/main" id="{3E450B8A-990E-BBE9-791F-8E8B32E2B4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 y="0"/>
            <a:ext cx="3779340" cy="5327650"/>
          </a:xfrm>
          <a:prstGeom prst="rect">
            <a:avLst/>
          </a:prstGeom>
        </p:spPr>
      </p:pic>
      <p:sp>
        <p:nvSpPr>
          <p:cNvPr id="4" name="四角形: 角を丸くする 3">
            <a:extLst>
              <a:ext uri="{FF2B5EF4-FFF2-40B4-BE49-F238E27FC236}">
                <a16:creationId xmlns:a16="http://schemas.microsoft.com/office/drawing/2014/main" id="{8E962F31-DF2E-56F7-6E9B-3C384AC834A1}"/>
              </a:ext>
            </a:extLst>
          </p:cNvPr>
          <p:cNvSpPr/>
          <p:nvPr/>
        </p:nvSpPr>
        <p:spPr>
          <a:xfrm>
            <a:off x="451644" y="892175"/>
            <a:ext cx="2858770" cy="1313180"/>
          </a:xfrm>
          <a:prstGeom prst="roundRect">
            <a:avLst>
              <a:gd name="adj" fmla="val 10497"/>
            </a:avLst>
          </a:prstGeom>
          <a:solidFill>
            <a:srgbClr val="FFFAFF"/>
          </a:solidFill>
          <a:ln w="19050" cap="flat" cmpd="sng" algn="ctr">
            <a:solidFill>
              <a:srgbClr val="C8B9AA"/>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ts val="1400"/>
              </a:lnSpc>
            </a:pPr>
            <a:r>
              <a:rPr lang="ja-JP" sz="1000" kern="100" dirty="0">
                <a:effectLst/>
                <a:latin typeface="游明朝" panose="02020400000000000000" pitchFamily="18" charset="-128"/>
                <a:ea typeface="BIZ UDPゴシック" panose="020B0400000000000000" pitchFamily="50" charset="-128"/>
                <a:cs typeface="Times New Roman" panose="02020603050405020304" pitchFamily="18" charset="0"/>
              </a:rPr>
              <a:t>赤ちゃんの前方から呼びかけたり、ガラガラを見せる（鳴らす）と、見ようとして正面で頭を上げる</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lnSpc>
                <a:spcPts val="1400"/>
              </a:lnSpc>
            </a:pPr>
            <a:r>
              <a:rPr lang="ja-JP" sz="800" kern="100" dirty="0">
                <a:effectLst/>
                <a:latin typeface="游明朝" panose="02020400000000000000" pitchFamily="18" charset="-128"/>
                <a:ea typeface="BIZ UDPゴシック" panose="020B0400000000000000" pitchFamily="50" charset="-128"/>
                <a:cs typeface="Times New Roman" panose="02020603050405020304" pitchFamily="18" charset="0"/>
              </a:rPr>
              <a:t>★どこで音がしているのか見つける</a:t>
            </a:r>
            <a:endParaRPr lang="en-US" altLang="ja-JP" sz="1050" kern="100" dirty="0">
              <a:latin typeface="游明朝" panose="02020400000000000000" pitchFamily="18" charset="-128"/>
              <a:ea typeface="游明朝" panose="02020400000000000000" pitchFamily="18" charset="-128"/>
              <a:cs typeface="Times New Roman" panose="02020603050405020304" pitchFamily="18" charset="0"/>
            </a:endParaRPr>
          </a:p>
          <a:p>
            <a:pPr algn="l">
              <a:lnSpc>
                <a:spcPts val="1400"/>
              </a:lnSpc>
            </a:pPr>
            <a:r>
              <a:rPr lang="ja-JP" sz="800" kern="100" dirty="0">
                <a:effectLst/>
                <a:latin typeface="游明朝" panose="02020400000000000000" pitchFamily="18" charset="-128"/>
                <a:ea typeface="BIZ UDPゴシック" panose="020B0400000000000000" pitchFamily="50" charset="-128"/>
                <a:cs typeface="Times New Roman" panose="02020603050405020304" pitchFamily="18" charset="0"/>
              </a:rPr>
              <a:t>ことができ、背中の筋肉が強くなり、</a:t>
            </a:r>
            <a:endParaRPr lang="en-US" altLang="ja-JP" sz="1050" kern="100" dirty="0">
              <a:latin typeface="游明朝" panose="02020400000000000000" pitchFamily="18" charset="-128"/>
              <a:ea typeface="游明朝" panose="02020400000000000000" pitchFamily="18" charset="-128"/>
              <a:cs typeface="Times New Roman" panose="02020603050405020304" pitchFamily="18" charset="0"/>
            </a:endParaRPr>
          </a:p>
          <a:p>
            <a:pPr algn="l">
              <a:lnSpc>
                <a:spcPts val="1400"/>
              </a:lnSpc>
            </a:pPr>
            <a:r>
              <a:rPr lang="ja-JP" sz="800" kern="100" dirty="0">
                <a:effectLst/>
                <a:latin typeface="游明朝" panose="02020400000000000000" pitchFamily="18" charset="-128"/>
                <a:ea typeface="BIZ UDPゴシック" panose="020B0400000000000000" pitchFamily="50" charset="-128"/>
                <a:cs typeface="Times New Roman" panose="02020603050405020304" pitchFamily="18" charset="0"/>
              </a:rPr>
              <a:t>お座りの準備が始まりました。</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5" name="四角形: 角を丸くする 4">
            <a:extLst>
              <a:ext uri="{FF2B5EF4-FFF2-40B4-BE49-F238E27FC236}">
                <a16:creationId xmlns:a16="http://schemas.microsoft.com/office/drawing/2014/main" id="{05C4CB47-63DF-BDF0-EAA6-D9C501CB2A1B}"/>
              </a:ext>
            </a:extLst>
          </p:cNvPr>
          <p:cNvSpPr/>
          <p:nvPr/>
        </p:nvSpPr>
        <p:spPr>
          <a:xfrm>
            <a:off x="451644" y="2327275"/>
            <a:ext cx="2858770" cy="931545"/>
          </a:xfrm>
          <a:prstGeom prst="roundRect">
            <a:avLst>
              <a:gd name="adj" fmla="val 11697"/>
            </a:avLst>
          </a:prstGeom>
          <a:solidFill>
            <a:srgbClr val="FFFAFF"/>
          </a:solidFill>
          <a:ln w="19050" cap="flat" cmpd="sng" algn="ctr">
            <a:solidFill>
              <a:srgbClr val="C8B9AA"/>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ts val="1400"/>
              </a:lnSpc>
            </a:pPr>
            <a:r>
              <a:rPr lang="ja-JP" sz="1000" kern="100" dirty="0">
                <a:effectLst/>
                <a:latin typeface="游明朝" panose="02020400000000000000" pitchFamily="18" charset="-128"/>
                <a:ea typeface="BIZ UDPゴシック" panose="020B0400000000000000" pitchFamily="50" charset="-128"/>
                <a:cs typeface="Times New Roman" panose="02020603050405020304" pitchFamily="18" charset="0"/>
              </a:rPr>
              <a:t>家族がお手伝いをして、赤ちゃんの手を肩より前に出すと、手でからだを支えて頭を上げる。</a:t>
            </a:r>
            <a:endParaRPr lang="en-US" altLang="ja-JP" sz="10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l">
              <a:lnSpc>
                <a:spcPts val="1400"/>
              </a:lnSpc>
            </a:pPr>
            <a:r>
              <a:rPr lang="ja-JP" sz="800" kern="100" dirty="0">
                <a:effectLst/>
                <a:latin typeface="游明朝" panose="02020400000000000000" pitchFamily="18" charset="-128"/>
                <a:ea typeface="BIZ UDPゴシック" panose="020B0400000000000000" pitchFamily="50" charset="-128"/>
                <a:cs typeface="Times New Roman" panose="02020603050405020304" pitchFamily="18" charset="0"/>
              </a:rPr>
              <a:t>★頭を上げている時間がだんだん</a:t>
            </a:r>
            <a:endParaRPr lang="en-US" altLang="ja-JP" sz="1050" kern="100" dirty="0">
              <a:latin typeface="游明朝" panose="02020400000000000000" pitchFamily="18" charset="-128"/>
              <a:ea typeface="游明朝" panose="02020400000000000000" pitchFamily="18" charset="-128"/>
              <a:cs typeface="Times New Roman" panose="02020603050405020304" pitchFamily="18" charset="0"/>
            </a:endParaRPr>
          </a:p>
          <a:p>
            <a:pPr algn="l">
              <a:lnSpc>
                <a:spcPts val="1400"/>
              </a:lnSpc>
            </a:pPr>
            <a:r>
              <a:rPr lang="ja-JP" sz="800" kern="100" dirty="0">
                <a:effectLst/>
                <a:latin typeface="游明朝" panose="02020400000000000000" pitchFamily="18" charset="-128"/>
                <a:ea typeface="BIZ UDPゴシック" panose="020B0400000000000000" pitchFamily="50" charset="-128"/>
                <a:cs typeface="Times New Roman" panose="02020603050405020304" pitchFamily="18" charset="0"/>
              </a:rPr>
              <a:t>増えてきて、ハイハイの準備です。</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6" name="四角形: 角を丸くする 5">
            <a:extLst>
              <a:ext uri="{FF2B5EF4-FFF2-40B4-BE49-F238E27FC236}">
                <a16:creationId xmlns:a16="http://schemas.microsoft.com/office/drawing/2014/main" id="{A933B384-A79D-FE01-FEA9-5A5230BD6021}"/>
              </a:ext>
            </a:extLst>
          </p:cNvPr>
          <p:cNvSpPr/>
          <p:nvPr/>
        </p:nvSpPr>
        <p:spPr>
          <a:xfrm>
            <a:off x="452279" y="3362960"/>
            <a:ext cx="2858770" cy="757555"/>
          </a:xfrm>
          <a:prstGeom prst="roundRect">
            <a:avLst/>
          </a:prstGeom>
          <a:solidFill>
            <a:srgbClr val="FFFAFF"/>
          </a:solidFill>
          <a:ln w="19050" cap="flat" cmpd="sng" algn="ctr">
            <a:solidFill>
              <a:srgbClr val="C8B9AA"/>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ts val="1400"/>
              </a:lnSpc>
            </a:pPr>
            <a:r>
              <a:rPr lang="ja-JP" sz="1000" kern="100" dirty="0">
                <a:effectLst/>
                <a:latin typeface="游明朝" panose="02020400000000000000" pitchFamily="18" charset="-128"/>
                <a:ea typeface="BIZ UDPゴシック" panose="020B0400000000000000" pitchFamily="50" charset="-128"/>
                <a:cs typeface="Times New Roman" panose="02020603050405020304" pitchFamily="18" charset="0"/>
              </a:rPr>
              <a:t>頭を上げたまま、顔を左右に向ける</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lnSpc>
                <a:spcPts val="1400"/>
              </a:lnSpc>
            </a:pPr>
            <a:r>
              <a:rPr lang="ja-JP" sz="800" kern="100" dirty="0">
                <a:effectLst/>
                <a:latin typeface="游明朝" panose="02020400000000000000" pitchFamily="18" charset="-128"/>
                <a:ea typeface="BIZ UDPゴシック" panose="020B0400000000000000" pitchFamily="50" charset="-128"/>
                <a:cs typeface="Times New Roman" panose="02020603050405020304" pitchFamily="18" charset="0"/>
              </a:rPr>
              <a:t>★重心が左右に動くことで、</a:t>
            </a:r>
            <a:endParaRPr lang="en-US" altLang="ja-JP" sz="1050" kern="100" dirty="0">
              <a:latin typeface="游明朝" panose="02020400000000000000" pitchFamily="18" charset="-128"/>
              <a:ea typeface="游明朝" panose="02020400000000000000" pitchFamily="18" charset="-128"/>
              <a:cs typeface="Times New Roman" panose="02020603050405020304" pitchFamily="18" charset="0"/>
            </a:endParaRPr>
          </a:p>
          <a:p>
            <a:pPr algn="l">
              <a:lnSpc>
                <a:spcPts val="1400"/>
              </a:lnSpc>
            </a:pPr>
            <a:r>
              <a:rPr lang="ja-JP" sz="800" kern="100" dirty="0">
                <a:effectLst/>
                <a:latin typeface="游明朝" panose="02020400000000000000" pitchFamily="18" charset="-128"/>
                <a:ea typeface="BIZ UDPゴシック" panose="020B0400000000000000" pitchFamily="50" charset="-128"/>
                <a:cs typeface="Times New Roman" panose="02020603050405020304" pitchFamily="18" charset="0"/>
              </a:rPr>
              <a:t>おへそ中心に回る準備です。</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7" name="四角形: 角を丸くする 6">
            <a:extLst>
              <a:ext uri="{FF2B5EF4-FFF2-40B4-BE49-F238E27FC236}">
                <a16:creationId xmlns:a16="http://schemas.microsoft.com/office/drawing/2014/main" id="{DA44AE42-D091-8679-7FBA-087935E8DF2E}"/>
              </a:ext>
            </a:extLst>
          </p:cNvPr>
          <p:cNvSpPr/>
          <p:nvPr/>
        </p:nvSpPr>
        <p:spPr>
          <a:xfrm>
            <a:off x="469424" y="4208144"/>
            <a:ext cx="2858770" cy="867855"/>
          </a:xfrm>
          <a:prstGeom prst="roundRect">
            <a:avLst/>
          </a:prstGeom>
          <a:solidFill>
            <a:srgbClr val="FFFAFF"/>
          </a:solidFill>
          <a:ln w="19050" cap="flat" cmpd="sng" algn="ctr">
            <a:solidFill>
              <a:srgbClr val="C8B9AA"/>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ts val="1400"/>
              </a:lnSpc>
            </a:pPr>
            <a:r>
              <a:rPr lang="ja-JP" sz="1000" kern="100" dirty="0">
                <a:effectLst/>
                <a:latin typeface="游明朝" panose="02020400000000000000" pitchFamily="18" charset="-128"/>
                <a:ea typeface="BIZ UDPゴシック" panose="020B0400000000000000" pitchFamily="50" charset="-128"/>
                <a:cs typeface="Times New Roman" panose="02020603050405020304" pitchFamily="18" charset="0"/>
              </a:rPr>
              <a:t>うつぶせのまま足を伸ばす</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lnSpc>
                <a:spcPts val="1400"/>
              </a:lnSpc>
            </a:pPr>
            <a:r>
              <a:rPr lang="ja-JP" sz="800" kern="100" dirty="0">
                <a:effectLst/>
                <a:latin typeface="游明朝" panose="02020400000000000000" pitchFamily="18" charset="-128"/>
                <a:ea typeface="BIZ UDPゴシック" panose="020B0400000000000000" pitchFamily="50" charset="-128"/>
                <a:cs typeface="Times New Roman" panose="02020603050405020304" pitchFamily="18" charset="0"/>
              </a:rPr>
              <a:t>★完全にまたが伸びてきます。</a:t>
            </a:r>
            <a:endParaRPr lang="en-US" altLang="ja-JP" sz="1050" kern="100" dirty="0">
              <a:latin typeface="游明朝" panose="02020400000000000000" pitchFamily="18" charset="-128"/>
              <a:ea typeface="游明朝" panose="02020400000000000000" pitchFamily="18" charset="-128"/>
              <a:cs typeface="Times New Roman" panose="02020603050405020304" pitchFamily="18" charset="0"/>
            </a:endParaRPr>
          </a:p>
          <a:p>
            <a:pPr algn="l">
              <a:lnSpc>
                <a:spcPts val="1400"/>
              </a:lnSpc>
            </a:pPr>
            <a:r>
              <a:rPr lang="ja-JP" sz="800" kern="100" dirty="0">
                <a:effectLst/>
                <a:latin typeface="游明朝" panose="02020400000000000000" pitchFamily="18" charset="-128"/>
                <a:ea typeface="BIZ UDPゴシック" panose="020B0400000000000000" pitchFamily="50" charset="-128"/>
                <a:cs typeface="Times New Roman" panose="02020603050405020304" pitchFamily="18" charset="0"/>
              </a:rPr>
              <a:t>たっちの準備です。</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8" name="四角形: 角を丸くする 7">
            <a:extLst>
              <a:ext uri="{FF2B5EF4-FFF2-40B4-BE49-F238E27FC236}">
                <a16:creationId xmlns:a16="http://schemas.microsoft.com/office/drawing/2014/main" id="{48C8AA71-EC00-5876-D0BF-9CC3A23D0196}"/>
              </a:ext>
            </a:extLst>
          </p:cNvPr>
          <p:cNvSpPr/>
          <p:nvPr/>
        </p:nvSpPr>
        <p:spPr>
          <a:xfrm>
            <a:off x="2310289" y="1657350"/>
            <a:ext cx="885190" cy="393700"/>
          </a:xfrm>
          <a:prstGeom prst="roundRect">
            <a:avLst/>
          </a:prstGeom>
          <a:solidFill>
            <a:schemeClr val="bg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sz="800" u="dotted" kern="100">
                <a:solidFill>
                  <a:srgbClr val="7F7F7F"/>
                </a:solidFill>
                <a:effectLst/>
                <a:latin typeface="游明朝" panose="02020400000000000000" pitchFamily="18" charset="-128"/>
                <a:ea typeface="ＭＳ Ｐゴシック" panose="020B0600070205080204" pitchFamily="50" charset="-128"/>
                <a:cs typeface="Times New Roman" panose="02020603050405020304" pitchFamily="18" charset="0"/>
              </a:rPr>
              <a:t>　　　月　　日</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algn="ctr"/>
            <a:r>
              <a:rPr lang="ja-JP" sz="800" u="dotted" kern="100">
                <a:solidFill>
                  <a:srgbClr val="7F7F7F"/>
                </a:solidFill>
                <a:effectLst/>
                <a:latin typeface="游明朝" panose="02020400000000000000" pitchFamily="18" charset="-128"/>
                <a:ea typeface="ＭＳ Ｐゴシック" panose="020B0600070205080204" pitchFamily="50" charset="-128"/>
                <a:cs typeface="Times New Roman" panose="02020603050405020304" pitchFamily="18" charset="0"/>
              </a:rPr>
              <a:t>生後　 　　日</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9" name="四角形: 角を丸くする 8">
            <a:extLst>
              <a:ext uri="{FF2B5EF4-FFF2-40B4-BE49-F238E27FC236}">
                <a16:creationId xmlns:a16="http://schemas.microsoft.com/office/drawing/2014/main" id="{BD13BC1A-C453-1424-1295-96311F731B2C}"/>
              </a:ext>
            </a:extLst>
          </p:cNvPr>
          <p:cNvSpPr/>
          <p:nvPr/>
        </p:nvSpPr>
        <p:spPr>
          <a:xfrm>
            <a:off x="2339499" y="2786380"/>
            <a:ext cx="885190" cy="393700"/>
          </a:xfrm>
          <a:prstGeom prst="roundRect">
            <a:avLst/>
          </a:prstGeom>
          <a:solidFill>
            <a:schemeClr val="bg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sz="800" u="dotted" kern="100">
                <a:solidFill>
                  <a:srgbClr val="7F7F7F"/>
                </a:solidFill>
                <a:effectLst/>
                <a:latin typeface="游明朝" panose="02020400000000000000" pitchFamily="18" charset="-128"/>
                <a:ea typeface="ＭＳ Ｐゴシック" panose="020B0600070205080204" pitchFamily="50" charset="-128"/>
                <a:cs typeface="Times New Roman" panose="02020603050405020304" pitchFamily="18" charset="0"/>
              </a:rPr>
              <a:t>　　　月　　日</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algn="ctr"/>
            <a:r>
              <a:rPr lang="ja-JP" sz="800" u="dotted" kern="100">
                <a:solidFill>
                  <a:srgbClr val="7F7F7F"/>
                </a:solidFill>
                <a:effectLst/>
                <a:latin typeface="游明朝" panose="02020400000000000000" pitchFamily="18" charset="-128"/>
                <a:ea typeface="ＭＳ Ｐゴシック" panose="020B0600070205080204" pitchFamily="50" charset="-128"/>
                <a:cs typeface="Times New Roman" panose="02020603050405020304" pitchFamily="18" charset="0"/>
              </a:rPr>
              <a:t>生後　 　　日</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0" name="四角形: 角を丸くする 9">
            <a:extLst>
              <a:ext uri="{FF2B5EF4-FFF2-40B4-BE49-F238E27FC236}">
                <a16:creationId xmlns:a16="http://schemas.microsoft.com/office/drawing/2014/main" id="{EC438296-8B1C-0C9A-1B6A-B07FCD50BCA6}"/>
              </a:ext>
            </a:extLst>
          </p:cNvPr>
          <p:cNvSpPr/>
          <p:nvPr/>
        </p:nvSpPr>
        <p:spPr>
          <a:xfrm>
            <a:off x="2339499" y="3659505"/>
            <a:ext cx="885190" cy="393700"/>
          </a:xfrm>
          <a:prstGeom prst="roundRect">
            <a:avLst/>
          </a:prstGeom>
          <a:solidFill>
            <a:schemeClr val="bg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sz="800" u="dotted" kern="100">
                <a:solidFill>
                  <a:srgbClr val="7F7F7F"/>
                </a:solidFill>
                <a:effectLst/>
                <a:latin typeface="游明朝" panose="02020400000000000000" pitchFamily="18" charset="-128"/>
                <a:ea typeface="ＭＳ Ｐゴシック" panose="020B0600070205080204" pitchFamily="50" charset="-128"/>
                <a:cs typeface="Times New Roman" panose="02020603050405020304" pitchFamily="18" charset="0"/>
              </a:rPr>
              <a:t>　　　月　　日</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algn="ctr"/>
            <a:r>
              <a:rPr lang="ja-JP" sz="800" u="dotted" kern="100">
                <a:solidFill>
                  <a:srgbClr val="7F7F7F"/>
                </a:solidFill>
                <a:effectLst/>
                <a:latin typeface="游明朝" panose="02020400000000000000" pitchFamily="18" charset="-128"/>
                <a:ea typeface="ＭＳ Ｐゴシック" panose="020B0600070205080204" pitchFamily="50" charset="-128"/>
                <a:cs typeface="Times New Roman" panose="02020603050405020304" pitchFamily="18" charset="0"/>
              </a:rPr>
              <a:t>生後　 　　日</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1" name="四角形: 角を丸くする 10">
            <a:extLst>
              <a:ext uri="{FF2B5EF4-FFF2-40B4-BE49-F238E27FC236}">
                <a16:creationId xmlns:a16="http://schemas.microsoft.com/office/drawing/2014/main" id="{C7F1C2C0-0F84-A51C-1472-2261D1E54EB1}"/>
              </a:ext>
            </a:extLst>
          </p:cNvPr>
          <p:cNvSpPr/>
          <p:nvPr/>
        </p:nvSpPr>
        <p:spPr>
          <a:xfrm>
            <a:off x="2339499" y="4429760"/>
            <a:ext cx="885190" cy="393700"/>
          </a:xfrm>
          <a:prstGeom prst="roundRect">
            <a:avLst/>
          </a:prstGeom>
          <a:solidFill>
            <a:schemeClr val="bg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sz="800" u="dotted" kern="100">
                <a:solidFill>
                  <a:srgbClr val="7F7F7F"/>
                </a:solidFill>
                <a:effectLst/>
                <a:latin typeface="游明朝" panose="02020400000000000000" pitchFamily="18" charset="-128"/>
                <a:ea typeface="ＭＳ Ｐゴシック" panose="020B0600070205080204" pitchFamily="50" charset="-128"/>
                <a:cs typeface="Times New Roman" panose="02020603050405020304" pitchFamily="18" charset="0"/>
              </a:rPr>
              <a:t>　　　月　　日</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algn="ctr"/>
            <a:r>
              <a:rPr lang="ja-JP" sz="800" u="dotted" kern="100">
                <a:solidFill>
                  <a:srgbClr val="7F7F7F"/>
                </a:solidFill>
                <a:effectLst/>
                <a:latin typeface="游明朝" panose="02020400000000000000" pitchFamily="18" charset="-128"/>
                <a:ea typeface="ＭＳ Ｐゴシック" panose="020B0600070205080204" pitchFamily="50" charset="-128"/>
                <a:cs typeface="Times New Roman" panose="02020603050405020304" pitchFamily="18" charset="0"/>
              </a:rPr>
              <a:t>生後　 　　日</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2" name="図 1" descr="挿絵 が含まれている画像&#10;&#10;自動的に生成された説明">
            <a:extLst>
              <a:ext uri="{FF2B5EF4-FFF2-40B4-BE49-F238E27FC236}">
                <a16:creationId xmlns:a16="http://schemas.microsoft.com/office/drawing/2014/main" id="{5AB032E0-D987-AC19-35D4-9381D76C6A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737494">
            <a:off x="1865294" y="4365488"/>
            <a:ext cx="479234" cy="760417"/>
          </a:xfrm>
          <a:prstGeom prst="rect">
            <a:avLst/>
          </a:prstGeom>
        </p:spPr>
      </p:pic>
      <p:pic>
        <p:nvPicPr>
          <p:cNvPr id="15" name="図 14" descr="挿絵 が含まれている画像&#10;&#10;自動的に生成された説明">
            <a:extLst>
              <a:ext uri="{FF2B5EF4-FFF2-40B4-BE49-F238E27FC236}">
                <a16:creationId xmlns:a16="http://schemas.microsoft.com/office/drawing/2014/main" id="{C7D3B1B0-67E7-B985-05FC-4067E09AEA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42617">
            <a:off x="2162715" y="1405539"/>
            <a:ext cx="353569" cy="606553"/>
          </a:xfrm>
          <a:prstGeom prst="rect">
            <a:avLst/>
          </a:prstGeom>
        </p:spPr>
      </p:pic>
      <p:pic>
        <p:nvPicPr>
          <p:cNvPr id="13" name="図 12">
            <a:extLst>
              <a:ext uri="{FF2B5EF4-FFF2-40B4-BE49-F238E27FC236}">
                <a16:creationId xmlns:a16="http://schemas.microsoft.com/office/drawing/2014/main" id="{D2D9CF2B-2DB0-0319-ED83-383D90052F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954383">
            <a:off x="2623151" y="138777"/>
            <a:ext cx="1094026" cy="771606"/>
          </a:xfrm>
          <a:prstGeom prst="rect">
            <a:avLst/>
          </a:prstGeom>
        </p:spPr>
      </p:pic>
      <p:sp>
        <p:nvSpPr>
          <p:cNvPr id="19" name="テキスト ボックス 18">
            <a:extLst>
              <a:ext uri="{FF2B5EF4-FFF2-40B4-BE49-F238E27FC236}">
                <a16:creationId xmlns:a16="http://schemas.microsoft.com/office/drawing/2014/main" id="{EE03B99A-FFA5-59ED-1578-33382ACC462C}"/>
              </a:ext>
            </a:extLst>
          </p:cNvPr>
          <p:cNvSpPr txBox="1"/>
          <p:nvPr/>
        </p:nvSpPr>
        <p:spPr>
          <a:xfrm>
            <a:off x="3233873" y="4929852"/>
            <a:ext cx="341760" cy="215444"/>
          </a:xfrm>
          <a:prstGeom prst="rect">
            <a:avLst/>
          </a:prstGeom>
          <a:noFill/>
        </p:spPr>
        <p:txBody>
          <a:bodyPr wrap="none" rtlCol="0">
            <a:spAutoFit/>
          </a:bodyPr>
          <a:lstStyle/>
          <a:p>
            <a:r>
              <a:rPr lang="en-US" altLang="ja-JP" sz="800" dirty="0">
                <a:latin typeface="BIZ UDPゴシック" panose="020B0400000000000000" pitchFamily="50" charset="-128"/>
                <a:ea typeface="BIZ UDPゴシック" panose="020B0400000000000000" pitchFamily="50" charset="-128"/>
              </a:rPr>
              <a:t>36</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20" name="正方形/長方形 19">
            <a:extLst>
              <a:ext uri="{FF2B5EF4-FFF2-40B4-BE49-F238E27FC236}">
                <a16:creationId xmlns:a16="http://schemas.microsoft.com/office/drawing/2014/main" id="{11E31B81-0422-766F-B3FE-939DF20692BC}"/>
              </a:ext>
            </a:extLst>
          </p:cNvPr>
          <p:cNvSpPr/>
          <p:nvPr/>
        </p:nvSpPr>
        <p:spPr>
          <a:xfrm>
            <a:off x="382981" y="348621"/>
            <a:ext cx="2679065" cy="47434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ct val="150000"/>
              </a:lnSpc>
            </a:pPr>
            <a:r>
              <a:rPr lang="ja-JP" sz="900" kern="100" dirty="0">
                <a:solidFill>
                  <a:schemeClr val="tx1"/>
                </a:solidFill>
                <a:effectLst/>
                <a:ea typeface="BIZ UDPゴシック" panose="020B0400000000000000" pitchFamily="50" charset="-128"/>
                <a:cs typeface="Times New Roman" panose="02020603050405020304" pitchFamily="18" charset="0"/>
              </a:rPr>
              <a:t>うつぶせになったときに、「みーつけた！」</a:t>
            </a:r>
            <a:endParaRPr lang="ja-JP" sz="900" kern="100" dirty="0">
              <a:solidFill>
                <a:schemeClr val="tx1"/>
              </a:solidFill>
              <a:effectLst/>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6592271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9416EF-78A5-85E4-1D57-E6155C9B2D7F}"/>
            </a:ext>
          </a:extLst>
        </p:cNvPr>
        <p:cNvGrpSpPr/>
        <p:nvPr/>
      </p:nvGrpSpPr>
      <p:grpSpPr>
        <a:xfrm>
          <a:off x="0" y="0"/>
          <a:ext cx="0" cy="0"/>
          <a:chOff x="0" y="0"/>
          <a:chExt cx="0" cy="0"/>
        </a:xfrm>
      </p:grpSpPr>
      <p:pic>
        <p:nvPicPr>
          <p:cNvPr id="14" name="図 13" descr="背景パターン が含まれている画像&#10;&#10;自動的に生成された説明">
            <a:extLst>
              <a:ext uri="{FF2B5EF4-FFF2-40B4-BE49-F238E27FC236}">
                <a16:creationId xmlns:a16="http://schemas.microsoft.com/office/drawing/2014/main" id="{63FE2936-B06F-EE49-DE73-6350F37D6C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779340" cy="5327650"/>
          </a:xfrm>
          <a:prstGeom prst="rect">
            <a:avLst/>
          </a:prstGeom>
        </p:spPr>
      </p:pic>
      <p:sp>
        <p:nvSpPr>
          <p:cNvPr id="3" name="正方形/長方形 2">
            <a:extLst>
              <a:ext uri="{FF2B5EF4-FFF2-40B4-BE49-F238E27FC236}">
                <a16:creationId xmlns:a16="http://schemas.microsoft.com/office/drawing/2014/main" id="{07CD03F3-3D89-8C5C-3775-C3953FB12B65}"/>
              </a:ext>
            </a:extLst>
          </p:cNvPr>
          <p:cNvSpPr/>
          <p:nvPr/>
        </p:nvSpPr>
        <p:spPr>
          <a:xfrm>
            <a:off x="451644" y="188277"/>
            <a:ext cx="2679065" cy="47434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ct val="150000"/>
              </a:lnSpc>
            </a:pPr>
            <a:r>
              <a:rPr lang="ja-JP" altLang="en-US" sz="900" kern="100" dirty="0">
                <a:solidFill>
                  <a:schemeClr val="tx1"/>
                </a:solidFill>
                <a:ea typeface="BIZ UDPゴシック" panose="020B0400000000000000" pitchFamily="50" charset="-128"/>
                <a:cs typeface="Times New Roman" panose="02020603050405020304" pitchFamily="18" charset="0"/>
              </a:rPr>
              <a:t>手や足の動きで</a:t>
            </a:r>
            <a:r>
              <a:rPr lang="ja-JP" sz="900" kern="100" dirty="0">
                <a:solidFill>
                  <a:schemeClr val="tx1"/>
                </a:solidFill>
                <a:effectLst/>
                <a:ea typeface="BIZ UDPゴシック" panose="020B0400000000000000" pitchFamily="50" charset="-128"/>
                <a:cs typeface="Times New Roman" panose="02020603050405020304" pitchFamily="18" charset="0"/>
              </a:rPr>
              <a:t>、「みーつけた！」</a:t>
            </a:r>
            <a:endParaRPr lang="ja-JP" sz="900" kern="100" dirty="0">
              <a:solidFill>
                <a:schemeClr val="tx1"/>
              </a:solidFill>
              <a:effectLst/>
              <a:ea typeface="游明朝" panose="02020400000000000000" pitchFamily="18" charset="-128"/>
              <a:cs typeface="Times New Roman" panose="02020603050405020304" pitchFamily="18" charset="0"/>
            </a:endParaRPr>
          </a:p>
        </p:txBody>
      </p:sp>
      <p:sp>
        <p:nvSpPr>
          <p:cNvPr id="4" name="四角形: 角を丸くする 3">
            <a:extLst>
              <a:ext uri="{FF2B5EF4-FFF2-40B4-BE49-F238E27FC236}">
                <a16:creationId xmlns:a16="http://schemas.microsoft.com/office/drawing/2014/main" id="{190EA992-EE3B-E3D2-1E32-758F26E0FFAA}"/>
              </a:ext>
            </a:extLst>
          </p:cNvPr>
          <p:cNvSpPr/>
          <p:nvPr/>
        </p:nvSpPr>
        <p:spPr>
          <a:xfrm>
            <a:off x="446086" y="613488"/>
            <a:ext cx="2858770" cy="965757"/>
          </a:xfrm>
          <a:prstGeom prst="roundRect">
            <a:avLst>
              <a:gd name="adj" fmla="val 10497"/>
            </a:avLst>
          </a:prstGeom>
          <a:solidFill>
            <a:srgbClr val="FFFAFF"/>
          </a:solidFill>
          <a:ln w="19050" cap="flat" cmpd="sng" algn="ctr">
            <a:solidFill>
              <a:srgbClr val="C8B9AA"/>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ts val="1400"/>
              </a:lnSpc>
            </a:pPr>
            <a:r>
              <a:rPr lang="ja-JP" altLang="en-US" sz="1000" kern="100" dirty="0">
                <a:effectLst/>
                <a:latin typeface="游明朝" panose="02020400000000000000" pitchFamily="18" charset="-128"/>
                <a:ea typeface="BIZ UDPゴシック" panose="020B0400000000000000" pitchFamily="50" charset="-128"/>
                <a:cs typeface="Times New Roman" panose="02020603050405020304" pitchFamily="18" charset="0"/>
              </a:rPr>
              <a:t>家族がお手伝いをして、</a:t>
            </a:r>
          </a:p>
          <a:p>
            <a:pPr algn="l">
              <a:lnSpc>
                <a:spcPts val="1400"/>
              </a:lnSpc>
            </a:pPr>
            <a:r>
              <a:rPr lang="ja-JP" altLang="en-US" sz="1000" kern="100" dirty="0">
                <a:effectLst/>
                <a:latin typeface="游明朝" panose="02020400000000000000" pitchFamily="18" charset="-128"/>
                <a:ea typeface="BIZ UDPゴシック" panose="020B0400000000000000" pitchFamily="50" charset="-128"/>
                <a:cs typeface="Times New Roman" panose="02020603050405020304" pitchFamily="18" charset="0"/>
              </a:rPr>
              <a:t>赤ちゃんの手を口に持ってくると吸う</a:t>
            </a:r>
          </a:p>
          <a:p>
            <a:pPr algn="l">
              <a:lnSpc>
                <a:spcPts val="1400"/>
              </a:lnSpc>
            </a:pPr>
            <a:r>
              <a:rPr lang="ja-JP" sz="800"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sz="800" kern="100" dirty="0">
                <a:effectLst/>
                <a:latin typeface="游明朝" panose="02020400000000000000" pitchFamily="18" charset="-128"/>
                <a:ea typeface="BIZ UDPゴシック" panose="020B0400000000000000" pitchFamily="50" charset="-128"/>
                <a:cs typeface="Times New Roman" panose="02020603050405020304" pitchFamily="18" charset="0"/>
              </a:rPr>
              <a:t>最初に自分の手の存在を認識</a:t>
            </a:r>
            <a:endParaRPr lang="en-US" altLang="ja-JP" sz="8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l">
              <a:lnSpc>
                <a:spcPts val="1400"/>
              </a:lnSpc>
            </a:pPr>
            <a:r>
              <a:rPr lang="ja-JP" altLang="en-US" sz="800" kern="100" dirty="0">
                <a:effectLst/>
                <a:latin typeface="游明朝" panose="02020400000000000000" pitchFamily="18" charset="-128"/>
                <a:ea typeface="BIZ UDPゴシック" panose="020B0400000000000000" pitchFamily="50" charset="-128"/>
                <a:cs typeface="Times New Roman" panose="02020603050405020304" pitchFamily="18" charset="0"/>
              </a:rPr>
              <a:t>するのは、自分の口なんです。</a:t>
            </a:r>
          </a:p>
        </p:txBody>
      </p:sp>
      <p:sp>
        <p:nvSpPr>
          <p:cNvPr id="5" name="四角形: 角を丸くする 4">
            <a:extLst>
              <a:ext uri="{FF2B5EF4-FFF2-40B4-BE49-F238E27FC236}">
                <a16:creationId xmlns:a16="http://schemas.microsoft.com/office/drawing/2014/main" id="{7331B29B-0A7A-160B-D187-A4E0FE197AFF}"/>
              </a:ext>
            </a:extLst>
          </p:cNvPr>
          <p:cNvSpPr/>
          <p:nvPr/>
        </p:nvSpPr>
        <p:spPr>
          <a:xfrm>
            <a:off x="446086" y="1712435"/>
            <a:ext cx="2858770" cy="781687"/>
          </a:xfrm>
          <a:prstGeom prst="roundRect">
            <a:avLst>
              <a:gd name="adj" fmla="val 11697"/>
            </a:avLst>
          </a:prstGeom>
          <a:solidFill>
            <a:srgbClr val="FFFAFF"/>
          </a:solidFill>
          <a:ln w="19050" cap="flat" cmpd="sng" algn="ctr">
            <a:solidFill>
              <a:srgbClr val="C8B9AA"/>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ts val="1400"/>
              </a:lnSpc>
            </a:pPr>
            <a:r>
              <a:rPr lang="ja-JP" altLang="en-US" sz="1000" kern="100" dirty="0">
                <a:effectLst/>
                <a:latin typeface="游明朝" panose="02020400000000000000" pitchFamily="18" charset="-128"/>
                <a:ea typeface="BIZ UDPゴシック" panose="020B0400000000000000" pitchFamily="50" charset="-128"/>
                <a:cs typeface="Times New Roman" panose="02020603050405020304" pitchFamily="18" charset="0"/>
              </a:rPr>
              <a:t>手のひらに家族の指を入れるとぎゅっと握る</a:t>
            </a:r>
          </a:p>
          <a:p>
            <a:pPr algn="l">
              <a:lnSpc>
                <a:spcPts val="1400"/>
              </a:lnSpc>
            </a:pPr>
            <a:r>
              <a:rPr lang="ja-JP" sz="800"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sz="800" kern="100" dirty="0">
                <a:effectLst/>
                <a:latin typeface="游明朝" panose="02020400000000000000" pitchFamily="18" charset="-128"/>
                <a:ea typeface="BIZ UDPゴシック" panose="020B0400000000000000" pitchFamily="50" charset="-128"/>
                <a:cs typeface="Times New Roman" panose="02020603050405020304" pitchFamily="18" charset="0"/>
              </a:rPr>
              <a:t>手のひらに触れたものを握るのは</a:t>
            </a:r>
          </a:p>
          <a:p>
            <a:pPr algn="l">
              <a:lnSpc>
                <a:spcPts val="1400"/>
              </a:lnSpc>
            </a:pPr>
            <a:r>
              <a:rPr lang="ja-JP" altLang="en-US" sz="800" kern="100" dirty="0">
                <a:effectLst/>
                <a:latin typeface="游明朝" panose="02020400000000000000" pitchFamily="18" charset="-128"/>
                <a:ea typeface="BIZ UDPゴシック" panose="020B0400000000000000" pitchFamily="50" charset="-128"/>
                <a:cs typeface="Times New Roman" panose="02020603050405020304" pitchFamily="18" charset="0"/>
              </a:rPr>
              <a:t>一時的な正常な反射です。</a:t>
            </a:r>
          </a:p>
        </p:txBody>
      </p:sp>
      <p:sp>
        <p:nvSpPr>
          <p:cNvPr id="6" name="四角形: 角を丸くする 5">
            <a:extLst>
              <a:ext uri="{FF2B5EF4-FFF2-40B4-BE49-F238E27FC236}">
                <a16:creationId xmlns:a16="http://schemas.microsoft.com/office/drawing/2014/main" id="{8315BA8C-5DF7-E331-28B3-312973754E3C}"/>
              </a:ext>
            </a:extLst>
          </p:cNvPr>
          <p:cNvSpPr/>
          <p:nvPr/>
        </p:nvSpPr>
        <p:spPr>
          <a:xfrm>
            <a:off x="446086" y="2646757"/>
            <a:ext cx="2858770" cy="569074"/>
          </a:xfrm>
          <a:prstGeom prst="roundRect">
            <a:avLst/>
          </a:prstGeom>
          <a:solidFill>
            <a:srgbClr val="FFFAFF"/>
          </a:solidFill>
          <a:ln w="19050" cap="flat" cmpd="sng" algn="ctr">
            <a:solidFill>
              <a:srgbClr val="C8B9AA"/>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ts val="1400"/>
              </a:lnSpc>
            </a:pPr>
            <a:r>
              <a:rPr lang="ja-JP" altLang="en-US" sz="1000" kern="100" dirty="0">
                <a:effectLst/>
                <a:latin typeface="游明朝" panose="02020400000000000000" pitchFamily="18" charset="-128"/>
                <a:ea typeface="BIZ UDPゴシック" panose="020B0400000000000000" pitchFamily="50" charset="-128"/>
                <a:cs typeface="Times New Roman" panose="02020603050405020304" pitchFamily="18" charset="0"/>
              </a:rPr>
              <a:t>手どうしを握る</a:t>
            </a:r>
            <a:endParaRPr lang="en-US" altLang="ja-JP" sz="10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l">
              <a:lnSpc>
                <a:spcPts val="1400"/>
              </a:lnSpc>
            </a:pPr>
            <a:r>
              <a:rPr lang="ja-JP" sz="800"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sz="800" kern="100" dirty="0">
                <a:effectLst/>
                <a:latin typeface="游明朝" panose="02020400000000000000" pitchFamily="18" charset="-128"/>
                <a:ea typeface="BIZ UDPゴシック" panose="020B0400000000000000" pitchFamily="50" charset="-128"/>
                <a:cs typeface="Times New Roman" panose="02020603050405020304" pitchFamily="18" charset="0"/>
              </a:rPr>
              <a:t>手が反対の手を見つけました。</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7" name="四角形: 角を丸くする 6">
            <a:extLst>
              <a:ext uri="{FF2B5EF4-FFF2-40B4-BE49-F238E27FC236}">
                <a16:creationId xmlns:a16="http://schemas.microsoft.com/office/drawing/2014/main" id="{27A9DC97-93FF-F4CD-34DF-46D30B582B8B}"/>
              </a:ext>
            </a:extLst>
          </p:cNvPr>
          <p:cNvSpPr/>
          <p:nvPr/>
        </p:nvSpPr>
        <p:spPr>
          <a:xfrm>
            <a:off x="460285" y="3367165"/>
            <a:ext cx="2858770" cy="867855"/>
          </a:xfrm>
          <a:prstGeom prst="roundRect">
            <a:avLst/>
          </a:prstGeom>
          <a:solidFill>
            <a:srgbClr val="FFFAFF"/>
          </a:solidFill>
          <a:ln w="19050" cap="flat" cmpd="sng" algn="ctr">
            <a:solidFill>
              <a:srgbClr val="C8B9AA"/>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ts val="1400"/>
              </a:lnSpc>
            </a:pPr>
            <a:r>
              <a:rPr lang="ja-JP" altLang="en-US" sz="1000" kern="100" dirty="0">
                <a:effectLst/>
                <a:latin typeface="游明朝" panose="02020400000000000000" pitchFamily="18" charset="-128"/>
                <a:ea typeface="BIZ UDPゴシック" panose="020B0400000000000000" pitchFamily="50" charset="-128"/>
                <a:cs typeface="Times New Roman" panose="02020603050405020304" pitchFamily="18" charset="0"/>
              </a:rPr>
              <a:t>からだをくすぐると、伸ばした手足を曲げ、</a:t>
            </a:r>
            <a:endParaRPr lang="en-US" altLang="ja-JP" sz="10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l">
              <a:lnSpc>
                <a:spcPts val="1400"/>
              </a:lnSpc>
            </a:pPr>
            <a:r>
              <a:rPr lang="ja-JP" altLang="en-US" sz="1000" kern="100" dirty="0">
                <a:effectLst/>
                <a:latin typeface="游明朝" panose="02020400000000000000" pitchFamily="18" charset="-128"/>
                <a:ea typeface="BIZ UDPゴシック" panose="020B0400000000000000" pitchFamily="50" charset="-128"/>
                <a:cs typeface="Times New Roman" panose="02020603050405020304" pitchFamily="18" charset="0"/>
              </a:rPr>
              <a:t>床から持ち上げる</a:t>
            </a:r>
          </a:p>
          <a:p>
            <a:pPr algn="l">
              <a:lnSpc>
                <a:spcPts val="1400"/>
              </a:lnSpc>
            </a:pPr>
            <a:r>
              <a:rPr lang="ja-JP" sz="800"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sz="800" kern="100" dirty="0">
                <a:effectLst/>
                <a:latin typeface="游明朝" panose="02020400000000000000" pitchFamily="18" charset="-128"/>
                <a:ea typeface="BIZ UDPゴシック" panose="020B0400000000000000" pitchFamily="50" charset="-128"/>
                <a:cs typeface="Times New Roman" panose="02020603050405020304" pitchFamily="18" charset="0"/>
              </a:rPr>
              <a:t>重力に抵抗して手足を上げることが</a:t>
            </a:r>
            <a:endParaRPr lang="en-US" altLang="ja-JP" sz="8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l">
              <a:lnSpc>
                <a:spcPts val="1400"/>
              </a:lnSpc>
            </a:pPr>
            <a:r>
              <a:rPr lang="ja-JP" altLang="en-US" sz="800" kern="100" dirty="0">
                <a:effectLst/>
                <a:latin typeface="游明朝" panose="02020400000000000000" pitchFamily="18" charset="-128"/>
                <a:ea typeface="BIZ UDPゴシック" panose="020B0400000000000000" pitchFamily="50" charset="-128"/>
                <a:cs typeface="Times New Roman" panose="02020603050405020304" pitchFamily="18" charset="0"/>
              </a:rPr>
              <a:t>できるようになりました。</a:t>
            </a:r>
          </a:p>
        </p:txBody>
      </p:sp>
      <p:sp>
        <p:nvSpPr>
          <p:cNvPr id="8" name="四角形: 角を丸くする 7">
            <a:extLst>
              <a:ext uri="{FF2B5EF4-FFF2-40B4-BE49-F238E27FC236}">
                <a16:creationId xmlns:a16="http://schemas.microsoft.com/office/drawing/2014/main" id="{2B3F7516-99E4-142C-C73D-0771BBC24FA8}"/>
              </a:ext>
            </a:extLst>
          </p:cNvPr>
          <p:cNvSpPr/>
          <p:nvPr/>
        </p:nvSpPr>
        <p:spPr>
          <a:xfrm>
            <a:off x="2340280" y="1070263"/>
            <a:ext cx="885190" cy="393700"/>
          </a:xfrm>
          <a:prstGeom prst="roundRect">
            <a:avLst/>
          </a:prstGeom>
          <a:solidFill>
            <a:schemeClr val="bg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sz="800" u="dotted" kern="100" dirty="0">
                <a:solidFill>
                  <a:srgbClr val="7F7F7F"/>
                </a:solidFill>
                <a:effectLst/>
                <a:latin typeface="游明朝" panose="02020400000000000000" pitchFamily="18" charset="-128"/>
                <a:ea typeface="ＭＳ Ｐゴシック" panose="020B0600070205080204" pitchFamily="50" charset="-128"/>
                <a:cs typeface="Times New Roman" panose="02020603050405020304" pitchFamily="18" charset="0"/>
              </a:rPr>
              <a:t>　　　月　　日</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r>
              <a:rPr lang="ja-JP" sz="800" u="dotted" kern="100" dirty="0">
                <a:solidFill>
                  <a:srgbClr val="7F7F7F"/>
                </a:solidFill>
                <a:effectLst/>
                <a:latin typeface="游明朝" panose="02020400000000000000" pitchFamily="18" charset="-128"/>
                <a:ea typeface="ＭＳ Ｐゴシック" panose="020B0600070205080204" pitchFamily="50" charset="-128"/>
                <a:cs typeface="Times New Roman" panose="02020603050405020304" pitchFamily="18" charset="0"/>
              </a:rPr>
              <a:t>生後　 　　日</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9" name="四角形: 角を丸くする 8">
            <a:extLst>
              <a:ext uri="{FF2B5EF4-FFF2-40B4-BE49-F238E27FC236}">
                <a16:creationId xmlns:a16="http://schemas.microsoft.com/office/drawing/2014/main" id="{5AB4598B-2B75-D22D-3AD2-1487CDDA814F}"/>
              </a:ext>
            </a:extLst>
          </p:cNvPr>
          <p:cNvSpPr/>
          <p:nvPr/>
        </p:nvSpPr>
        <p:spPr>
          <a:xfrm>
            <a:off x="2339499" y="1988821"/>
            <a:ext cx="885190" cy="393700"/>
          </a:xfrm>
          <a:prstGeom prst="roundRect">
            <a:avLst/>
          </a:prstGeom>
          <a:solidFill>
            <a:schemeClr val="bg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sz="800" u="dotted" kern="100">
                <a:solidFill>
                  <a:srgbClr val="7F7F7F"/>
                </a:solidFill>
                <a:effectLst/>
                <a:latin typeface="游明朝" panose="02020400000000000000" pitchFamily="18" charset="-128"/>
                <a:ea typeface="ＭＳ Ｐゴシック" panose="020B0600070205080204" pitchFamily="50" charset="-128"/>
                <a:cs typeface="Times New Roman" panose="02020603050405020304" pitchFamily="18" charset="0"/>
              </a:rPr>
              <a:t>　　　月　　日</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algn="ctr"/>
            <a:r>
              <a:rPr lang="ja-JP" sz="800" u="dotted" kern="100">
                <a:solidFill>
                  <a:srgbClr val="7F7F7F"/>
                </a:solidFill>
                <a:effectLst/>
                <a:latin typeface="游明朝" panose="02020400000000000000" pitchFamily="18" charset="-128"/>
                <a:ea typeface="ＭＳ Ｐゴシック" panose="020B0600070205080204" pitchFamily="50" charset="-128"/>
                <a:cs typeface="Times New Roman" panose="02020603050405020304" pitchFamily="18" charset="0"/>
              </a:rPr>
              <a:t>生後　 　　日</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0" name="四角形: 角を丸くする 9">
            <a:extLst>
              <a:ext uri="{FF2B5EF4-FFF2-40B4-BE49-F238E27FC236}">
                <a16:creationId xmlns:a16="http://schemas.microsoft.com/office/drawing/2014/main" id="{BAF3638D-4507-270D-36DC-20EE1391E23F}"/>
              </a:ext>
            </a:extLst>
          </p:cNvPr>
          <p:cNvSpPr/>
          <p:nvPr/>
        </p:nvSpPr>
        <p:spPr>
          <a:xfrm>
            <a:off x="2419666" y="2715738"/>
            <a:ext cx="885190" cy="393700"/>
          </a:xfrm>
          <a:prstGeom prst="roundRect">
            <a:avLst/>
          </a:prstGeom>
          <a:solidFill>
            <a:schemeClr val="bg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sz="800" u="dotted" kern="100">
                <a:solidFill>
                  <a:srgbClr val="7F7F7F"/>
                </a:solidFill>
                <a:effectLst/>
                <a:latin typeface="游明朝" panose="02020400000000000000" pitchFamily="18" charset="-128"/>
                <a:ea typeface="ＭＳ Ｐゴシック" panose="020B0600070205080204" pitchFamily="50" charset="-128"/>
                <a:cs typeface="Times New Roman" panose="02020603050405020304" pitchFamily="18" charset="0"/>
              </a:rPr>
              <a:t>　　　月　　日</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algn="ctr"/>
            <a:r>
              <a:rPr lang="ja-JP" sz="800" u="dotted" kern="100">
                <a:solidFill>
                  <a:srgbClr val="7F7F7F"/>
                </a:solidFill>
                <a:effectLst/>
                <a:latin typeface="游明朝" panose="02020400000000000000" pitchFamily="18" charset="-128"/>
                <a:ea typeface="ＭＳ Ｐゴシック" panose="020B0600070205080204" pitchFamily="50" charset="-128"/>
                <a:cs typeface="Times New Roman" panose="02020603050405020304" pitchFamily="18" charset="0"/>
              </a:rPr>
              <a:t>生後　 　　日</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1" name="四角形: 角を丸くする 10">
            <a:extLst>
              <a:ext uri="{FF2B5EF4-FFF2-40B4-BE49-F238E27FC236}">
                <a16:creationId xmlns:a16="http://schemas.microsoft.com/office/drawing/2014/main" id="{8FA032AD-3F8B-D50D-EE93-530FD25423C5}"/>
              </a:ext>
            </a:extLst>
          </p:cNvPr>
          <p:cNvSpPr/>
          <p:nvPr/>
        </p:nvSpPr>
        <p:spPr>
          <a:xfrm>
            <a:off x="2348683" y="3770043"/>
            <a:ext cx="885190" cy="393700"/>
          </a:xfrm>
          <a:prstGeom prst="roundRect">
            <a:avLst/>
          </a:prstGeom>
          <a:solidFill>
            <a:schemeClr val="bg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sz="800" u="dotted" kern="100" dirty="0">
                <a:solidFill>
                  <a:srgbClr val="7F7F7F"/>
                </a:solidFill>
                <a:effectLst/>
                <a:latin typeface="游明朝" panose="02020400000000000000" pitchFamily="18" charset="-128"/>
                <a:ea typeface="ＭＳ Ｐゴシック" panose="020B0600070205080204" pitchFamily="50" charset="-128"/>
                <a:cs typeface="Times New Roman" panose="02020603050405020304" pitchFamily="18" charset="0"/>
              </a:rPr>
              <a:t>　　　月　　日</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r>
              <a:rPr lang="ja-JP" sz="800" u="dotted" kern="100" dirty="0">
                <a:solidFill>
                  <a:srgbClr val="7F7F7F"/>
                </a:solidFill>
                <a:effectLst/>
                <a:latin typeface="游明朝" panose="02020400000000000000" pitchFamily="18" charset="-128"/>
                <a:ea typeface="ＭＳ Ｐゴシック" panose="020B0600070205080204" pitchFamily="50" charset="-128"/>
                <a:cs typeface="Times New Roman" panose="02020603050405020304" pitchFamily="18" charset="0"/>
              </a:rPr>
              <a:t>生後　 　　日</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6" name="四角形: 角を丸くする 15">
            <a:extLst>
              <a:ext uri="{FF2B5EF4-FFF2-40B4-BE49-F238E27FC236}">
                <a16:creationId xmlns:a16="http://schemas.microsoft.com/office/drawing/2014/main" id="{97B0CA27-E31A-7939-0DDB-CC71639C32EE}"/>
              </a:ext>
            </a:extLst>
          </p:cNvPr>
          <p:cNvSpPr/>
          <p:nvPr/>
        </p:nvSpPr>
        <p:spPr>
          <a:xfrm>
            <a:off x="446086" y="4358831"/>
            <a:ext cx="2858770" cy="587580"/>
          </a:xfrm>
          <a:prstGeom prst="roundRect">
            <a:avLst/>
          </a:prstGeom>
          <a:solidFill>
            <a:srgbClr val="FFFAFF"/>
          </a:solidFill>
          <a:ln w="19050" cap="flat" cmpd="sng" algn="ctr">
            <a:solidFill>
              <a:srgbClr val="C8B9AA"/>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ts val="1400"/>
              </a:lnSpc>
            </a:pPr>
            <a:r>
              <a:rPr lang="ja-JP" altLang="en-US" sz="1000" kern="100" dirty="0">
                <a:effectLst/>
                <a:latin typeface="游明朝" panose="02020400000000000000" pitchFamily="18" charset="-128"/>
                <a:ea typeface="BIZ UDPゴシック" panose="020B0400000000000000" pitchFamily="50" charset="-128"/>
                <a:cs typeface="Times New Roman" panose="02020603050405020304" pitchFamily="18" charset="0"/>
              </a:rPr>
              <a:t>左右の足の裏を合わせてこする</a:t>
            </a:r>
            <a:endParaRPr lang="en-US" altLang="ja-JP" sz="10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l">
              <a:lnSpc>
                <a:spcPts val="1400"/>
              </a:lnSpc>
            </a:pPr>
            <a:r>
              <a:rPr lang="ja-JP" sz="800"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sz="800" kern="100" dirty="0">
                <a:effectLst/>
                <a:latin typeface="游明朝" panose="02020400000000000000" pitchFamily="18" charset="-128"/>
                <a:ea typeface="BIZ UDPゴシック" panose="020B0400000000000000" pitchFamily="50" charset="-128"/>
                <a:cs typeface="Times New Roman" panose="02020603050405020304" pitchFamily="18" charset="0"/>
              </a:rPr>
              <a:t>歩くときに使う足裏の準備体操です</a:t>
            </a:r>
          </a:p>
        </p:txBody>
      </p:sp>
      <p:sp>
        <p:nvSpPr>
          <p:cNvPr id="18" name="四角形: 角を丸くする 17">
            <a:extLst>
              <a:ext uri="{FF2B5EF4-FFF2-40B4-BE49-F238E27FC236}">
                <a16:creationId xmlns:a16="http://schemas.microsoft.com/office/drawing/2014/main" id="{C763AD70-47F4-F8EA-420D-CDC77941D1D1}"/>
              </a:ext>
            </a:extLst>
          </p:cNvPr>
          <p:cNvSpPr/>
          <p:nvPr/>
        </p:nvSpPr>
        <p:spPr>
          <a:xfrm>
            <a:off x="2348683" y="4435150"/>
            <a:ext cx="885190" cy="393700"/>
          </a:xfrm>
          <a:prstGeom prst="roundRect">
            <a:avLst/>
          </a:prstGeom>
          <a:solidFill>
            <a:schemeClr val="bg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sz="800" u="dotted" kern="100" dirty="0">
                <a:solidFill>
                  <a:srgbClr val="7F7F7F"/>
                </a:solidFill>
                <a:effectLst/>
                <a:latin typeface="游明朝" panose="02020400000000000000" pitchFamily="18" charset="-128"/>
                <a:ea typeface="ＭＳ Ｐゴシック" panose="020B0600070205080204" pitchFamily="50" charset="-128"/>
                <a:cs typeface="Times New Roman" panose="02020603050405020304" pitchFamily="18" charset="0"/>
              </a:rPr>
              <a:t>　　　月　　日</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r>
              <a:rPr lang="ja-JP" sz="800" u="dotted" kern="100" dirty="0">
                <a:solidFill>
                  <a:srgbClr val="7F7F7F"/>
                </a:solidFill>
                <a:effectLst/>
                <a:latin typeface="游明朝" panose="02020400000000000000" pitchFamily="18" charset="-128"/>
                <a:ea typeface="ＭＳ Ｐゴシック" panose="020B0600070205080204" pitchFamily="50" charset="-128"/>
                <a:cs typeface="Times New Roman" panose="02020603050405020304" pitchFamily="18" charset="0"/>
              </a:rPr>
              <a:t>生後　 　　日</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9" name="テキスト ボックス 18">
            <a:extLst>
              <a:ext uri="{FF2B5EF4-FFF2-40B4-BE49-F238E27FC236}">
                <a16:creationId xmlns:a16="http://schemas.microsoft.com/office/drawing/2014/main" id="{1BF72BA3-35A4-F72D-6C60-7A40E8BD99A6}"/>
              </a:ext>
            </a:extLst>
          </p:cNvPr>
          <p:cNvSpPr txBox="1"/>
          <p:nvPr/>
        </p:nvSpPr>
        <p:spPr>
          <a:xfrm>
            <a:off x="192531" y="4941184"/>
            <a:ext cx="341760" cy="215444"/>
          </a:xfrm>
          <a:prstGeom prst="rect">
            <a:avLst/>
          </a:prstGeom>
          <a:noFill/>
        </p:spPr>
        <p:txBody>
          <a:bodyPr wrap="none" rtlCol="0">
            <a:spAutoFit/>
          </a:bodyPr>
          <a:lstStyle/>
          <a:p>
            <a:r>
              <a:rPr kumimoji="1" lang="en-US" altLang="ja-JP" sz="800" dirty="0">
                <a:latin typeface="BIZ UDPゴシック" panose="020B0400000000000000" pitchFamily="50" charset="-128"/>
                <a:ea typeface="BIZ UDPゴシック" panose="020B0400000000000000" pitchFamily="50" charset="-128"/>
              </a:rPr>
              <a:t>37</a:t>
            </a:r>
            <a:endParaRPr kumimoji="1" lang="ja-JP" altLang="en-US" sz="800" dirty="0">
              <a:latin typeface="BIZ UDPゴシック" panose="020B0400000000000000" pitchFamily="50" charset="-128"/>
              <a:ea typeface="BIZ UDPゴシック" panose="020B0400000000000000" pitchFamily="50" charset="-128"/>
            </a:endParaRPr>
          </a:p>
        </p:txBody>
      </p:sp>
      <p:pic>
        <p:nvPicPr>
          <p:cNvPr id="12" name="図 11">
            <a:extLst>
              <a:ext uri="{FF2B5EF4-FFF2-40B4-BE49-F238E27FC236}">
                <a16:creationId xmlns:a16="http://schemas.microsoft.com/office/drawing/2014/main" id="{E177827A-E4BE-D1E0-3706-0E074DE62D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4148" y="2428519"/>
            <a:ext cx="1021082" cy="298705"/>
          </a:xfrm>
          <a:prstGeom prst="rect">
            <a:avLst/>
          </a:prstGeom>
        </p:spPr>
      </p:pic>
      <p:pic>
        <p:nvPicPr>
          <p:cNvPr id="15" name="図 14">
            <a:extLst>
              <a:ext uri="{FF2B5EF4-FFF2-40B4-BE49-F238E27FC236}">
                <a16:creationId xmlns:a16="http://schemas.microsoft.com/office/drawing/2014/main" id="{CC7DF0DA-1913-9206-34EC-A46FA16D2B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7720" y="141631"/>
            <a:ext cx="717750" cy="559146"/>
          </a:xfrm>
          <a:prstGeom prst="rect">
            <a:avLst/>
          </a:prstGeom>
        </p:spPr>
      </p:pic>
    </p:spTree>
    <p:extLst>
      <p:ext uri="{BB962C8B-B14F-4D97-AF65-F5344CB8AC3E}">
        <p14:creationId xmlns:p14="http://schemas.microsoft.com/office/powerpoint/2010/main" val="16151145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3D012-60E1-5460-74E3-468D9F4FB186}"/>
            </a:ext>
          </a:extLst>
        </p:cNvPr>
        <p:cNvGrpSpPr/>
        <p:nvPr/>
      </p:nvGrpSpPr>
      <p:grpSpPr>
        <a:xfrm>
          <a:off x="0" y="0"/>
          <a:ext cx="0" cy="0"/>
          <a:chOff x="0" y="0"/>
          <a:chExt cx="0" cy="0"/>
        </a:xfrm>
      </p:grpSpPr>
      <p:pic>
        <p:nvPicPr>
          <p:cNvPr id="14" name="図 13" descr="背景パターン が含まれている画像&#10;&#10;自動的に生成された説明">
            <a:extLst>
              <a:ext uri="{FF2B5EF4-FFF2-40B4-BE49-F238E27FC236}">
                <a16:creationId xmlns:a16="http://schemas.microsoft.com/office/drawing/2014/main" id="{25AC0498-C13E-B3A6-8F6F-176E783DF9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 y="0"/>
            <a:ext cx="3779340" cy="5327650"/>
          </a:xfrm>
          <a:prstGeom prst="rect">
            <a:avLst/>
          </a:prstGeom>
        </p:spPr>
      </p:pic>
      <p:sp>
        <p:nvSpPr>
          <p:cNvPr id="3" name="正方形/長方形 2">
            <a:extLst>
              <a:ext uri="{FF2B5EF4-FFF2-40B4-BE49-F238E27FC236}">
                <a16:creationId xmlns:a16="http://schemas.microsoft.com/office/drawing/2014/main" id="{723FA557-CAA9-4037-CC0D-E6B11DE8A197}"/>
              </a:ext>
            </a:extLst>
          </p:cNvPr>
          <p:cNvSpPr/>
          <p:nvPr/>
        </p:nvSpPr>
        <p:spPr>
          <a:xfrm>
            <a:off x="445294" y="213995"/>
            <a:ext cx="2679065" cy="47434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ct val="150000"/>
              </a:lnSpc>
            </a:pPr>
            <a:r>
              <a:rPr lang="ja-JP" sz="900" kern="100" dirty="0">
                <a:solidFill>
                  <a:srgbClr val="000000"/>
                </a:solidFill>
                <a:effectLst/>
                <a:ea typeface="BIZ UDPゴシック" panose="020B0400000000000000" pitchFamily="50" charset="-128"/>
                <a:cs typeface="Times New Roman" panose="02020603050405020304" pitchFamily="18" charset="0"/>
              </a:rPr>
              <a:t>おもちゃで遊んで、「みーつけた！」</a:t>
            </a:r>
            <a:endParaRPr lang="ja-JP" sz="900" kern="100" dirty="0">
              <a:effectLst/>
              <a:ea typeface="游明朝" panose="02020400000000000000" pitchFamily="18" charset="-128"/>
              <a:cs typeface="Times New Roman" panose="02020603050405020304" pitchFamily="18" charset="0"/>
            </a:endParaRPr>
          </a:p>
        </p:txBody>
      </p:sp>
      <p:sp>
        <p:nvSpPr>
          <p:cNvPr id="4" name="四角形: 角を丸くする 3">
            <a:extLst>
              <a:ext uri="{FF2B5EF4-FFF2-40B4-BE49-F238E27FC236}">
                <a16:creationId xmlns:a16="http://schemas.microsoft.com/office/drawing/2014/main" id="{CAE01B9B-9C0E-F08F-094C-56809EA7B387}"/>
              </a:ext>
            </a:extLst>
          </p:cNvPr>
          <p:cNvSpPr/>
          <p:nvPr/>
        </p:nvSpPr>
        <p:spPr>
          <a:xfrm>
            <a:off x="443389" y="686435"/>
            <a:ext cx="2848610" cy="1110615"/>
          </a:xfrm>
          <a:prstGeom prst="roundRect">
            <a:avLst>
              <a:gd name="adj" fmla="val 11456"/>
            </a:avLst>
          </a:prstGeom>
          <a:solidFill>
            <a:srgbClr val="FFFAFF"/>
          </a:solidFill>
          <a:ln w="19050" cap="flat" cmpd="sng" algn="ctr">
            <a:solidFill>
              <a:srgbClr val="C8B9AA"/>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ts val="1400"/>
              </a:lnSpc>
            </a:pPr>
            <a:r>
              <a:rPr lang="ja-JP" sz="1000" kern="100">
                <a:effectLst/>
                <a:latin typeface="游明朝" panose="02020400000000000000" pitchFamily="18" charset="-128"/>
                <a:ea typeface="BIZ UDPゴシック" panose="020B0400000000000000" pitchFamily="50" charset="-128"/>
                <a:cs typeface="Times New Roman" panose="02020603050405020304" pitchFamily="18" charset="0"/>
              </a:rPr>
              <a:t>おもちゃをどちらか一方の手に近づけて</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algn="l">
              <a:lnSpc>
                <a:spcPts val="1400"/>
              </a:lnSpc>
            </a:pPr>
            <a:r>
              <a:rPr lang="ja-JP" sz="1000" kern="100">
                <a:effectLst/>
                <a:latin typeface="游明朝" panose="02020400000000000000" pitchFamily="18" charset="-128"/>
                <a:ea typeface="BIZ UDPゴシック" panose="020B0400000000000000" pitchFamily="50" charset="-128"/>
                <a:cs typeface="Times New Roman" panose="02020603050405020304" pitchFamily="18" charset="0"/>
              </a:rPr>
              <a:t>触れたときにつかむ</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algn="l">
              <a:lnSpc>
                <a:spcPts val="1400"/>
              </a:lnSpc>
            </a:pPr>
            <a:r>
              <a:rPr lang="ja-JP" sz="800" kern="100">
                <a:effectLst/>
                <a:latin typeface="游明朝" panose="02020400000000000000" pitchFamily="18" charset="-128"/>
                <a:ea typeface="BIZ UDPゴシック" panose="020B0400000000000000" pitchFamily="50" charset="-128"/>
                <a:cs typeface="Times New Roman" panose="02020603050405020304" pitchFamily="18" charset="0"/>
              </a:rPr>
              <a:t>★自分でつかみにいけるようになりました。</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indent="101600" algn="l">
              <a:lnSpc>
                <a:spcPts val="1400"/>
              </a:lnSpc>
            </a:pPr>
            <a:r>
              <a:rPr lang="ja-JP" sz="800" kern="100">
                <a:effectLst/>
                <a:latin typeface="游明朝" panose="02020400000000000000" pitchFamily="18" charset="-128"/>
                <a:ea typeface="BIZ UDPゴシック" panose="020B0400000000000000" pitchFamily="50" charset="-128"/>
                <a:cs typeface="Times New Roman" panose="02020603050405020304" pitchFamily="18" charset="0"/>
              </a:rPr>
              <a:t>ミトンなどをはずして、手の感触を</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indent="101600" algn="l">
              <a:lnSpc>
                <a:spcPts val="1400"/>
              </a:lnSpc>
            </a:pPr>
            <a:r>
              <a:rPr lang="ja-JP" sz="800" kern="100">
                <a:effectLst/>
                <a:latin typeface="游明朝" panose="02020400000000000000" pitchFamily="18" charset="-128"/>
                <a:ea typeface="BIZ UDPゴシック" panose="020B0400000000000000" pitchFamily="50" charset="-128"/>
                <a:cs typeface="Times New Roman" panose="02020603050405020304" pitchFamily="18" charset="0"/>
              </a:rPr>
              <a:t>学ばせてあげましょう。</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5" name="四角形: 角を丸くする 4">
            <a:extLst>
              <a:ext uri="{FF2B5EF4-FFF2-40B4-BE49-F238E27FC236}">
                <a16:creationId xmlns:a16="http://schemas.microsoft.com/office/drawing/2014/main" id="{4E911BAB-AC1F-475D-FBBB-8C970D638251}"/>
              </a:ext>
            </a:extLst>
          </p:cNvPr>
          <p:cNvSpPr/>
          <p:nvPr/>
        </p:nvSpPr>
        <p:spPr>
          <a:xfrm>
            <a:off x="2342674" y="1329055"/>
            <a:ext cx="885190" cy="422275"/>
          </a:xfrm>
          <a:prstGeom prst="roundRect">
            <a:avLst/>
          </a:prstGeom>
          <a:solidFill>
            <a:schemeClr val="bg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sz="800" u="dotted" kern="100">
                <a:solidFill>
                  <a:srgbClr val="7F7F7F"/>
                </a:solidFill>
                <a:effectLst/>
                <a:latin typeface="游明朝" panose="02020400000000000000" pitchFamily="18" charset="-128"/>
                <a:ea typeface="ＭＳ Ｐゴシック" panose="020B0600070205080204" pitchFamily="50" charset="-128"/>
                <a:cs typeface="Times New Roman" panose="02020603050405020304" pitchFamily="18" charset="0"/>
              </a:rPr>
              <a:t>　　　月　　日</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algn="ctr"/>
            <a:r>
              <a:rPr lang="ja-JP" sz="800" u="dotted" kern="100">
                <a:solidFill>
                  <a:srgbClr val="7F7F7F"/>
                </a:solidFill>
                <a:effectLst/>
                <a:latin typeface="游明朝" panose="02020400000000000000" pitchFamily="18" charset="-128"/>
                <a:ea typeface="ＭＳ Ｐゴシック" panose="020B0600070205080204" pitchFamily="50" charset="-128"/>
                <a:cs typeface="Times New Roman" panose="02020603050405020304" pitchFamily="18" charset="0"/>
              </a:rPr>
              <a:t>生後　 　　日</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6" name="四角形: 角を丸くする 5">
            <a:extLst>
              <a:ext uri="{FF2B5EF4-FFF2-40B4-BE49-F238E27FC236}">
                <a16:creationId xmlns:a16="http://schemas.microsoft.com/office/drawing/2014/main" id="{F414DC14-E5CC-54CB-8F2B-330B7EB7D278}"/>
              </a:ext>
            </a:extLst>
          </p:cNvPr>
          <p:cNvSpPr/>
          <p:nvPr/>
        </p:nvSpPr>
        <p:spPr>
          <a:xfrm>
            <a:off x="449739" y="1901190"/>
            <a:ext cx="2848610" cy="1273175"/>
          </a:xfrm>
          <a:prstGeom prst="roundRect">
            <a:avLst>
              <a:gd name="adj" fmla="val 10758"/>
            </a:avLst>
          </a:prstGeom>
          <a:solidFill>
            <a:srgbClr val="FFFAFF"/>
          </a:solidFill>
          <a:ln w="19050" cap="flat" cmpd="sng" algn="ctr">
            <a:solidFill>
              <a:srgbClr val="C8B9AA"/>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ts val="1400"/>
              </a:lnSpc>
            </a:pPr>
            <a:r>
              <a:rPr lang="ja-JP" sz="1000" kern="100" dirty="0">
                <a:effectLst/>
                <a:latin typeface="游明朝" panose="02020400000000000000" pitchFamily="18" charset="-128"/>
                <a:ea typeface="BIZ UDPゴシック" panose="020B0400000000000000" pitchFamily="50" charset="-128"/>
                <a:cs typeface="Times New Roman" panose="02020603050405020304" pitchFamily="18" charset="0"/>
              </a:rPr>
              <a:t>手でつかんだおもちゃを口に近づけたり、</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lnSpc>
                <a:spcPts val="1400"/>
              </a:lnSpc>
            </a:pPr>
            <a:r>
              <a:rPr lang="ja-JP" sz="1000" kern="100" dirty="0">
                <a:effectLst/>
                <a:latin typeface="游明朝" panose="02020400000000000000" pitchFamily="18" charset="-128"/>
                <a:ea typeface="BIZ UDPゴシック" panose="020B0400000000000000" pitchFamily="50" charset="-128"/>
                <a:cs typeface="Times New Roman" panose="02020603050405020304" pitchFamily="18" charset="0"/>
              </a:rPr>
              <a:t>唇につけたりする</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lnSpc>
                <a:spcPts val="1400"/>
              </a:lnSpc>
            </a:pPr>
            <a:r>
              <a:rPr lang="ja-JP" sz="800" kern="100" dirty="0">
                <a:effectLst/>
                <a:latin typeface="游明朝" panose="02020400000000000000" pitchFamily="18" charset="-128"/>
                <a:ea typeface="BIZ UDPゴシック" panose="020B0400000000000000" pitchFamily="50" charset="-128"/>
                <a:cs typeface="Times New Roman" panose="02020603050405020304" pitchFamily="18" charset="0"/>
              </a:rPr>
              <a:t>★硬い・やわらかい刺激を口で感じて調べています。</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101600" algn="l">
              <a:lnSpc>
                <a:spcPts val="1400"/>
              </a:lnSpc>
            </a:pPr>
            <a:r>
              <a:rPr lang="ja-JP" sz="800" kern="100" dirty="0">
                <a:effectLst/>
                <a:latin typeface="游明朝" panose="02020400000000000000" pitchFamily="18" charset="-128"/>
                <a:ea typeface="BIZ UDPゴシック" panose="020B0400000000000000" pitchFamily="50" charset="-128"/>
                <a:cs typeface="Times New Roman" panose="02020603050405020304" pitchFamily="18" charset="0"/>
              </a:rPr>
              <a:t>はじめは距離がわからなくて、</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101600" algn="l">
              <a:lnSpc>
                <a:spcPts val="1400"/>
              </a:lnSpc>
            </a:pPr>
            <a:r>
              <a:rPr lang="ja-JP" sz="800" kern="100" dirty="0">
                <a:effectLst/>
                <a:latin typeface="游明朝" panose="02020400000000000000" pitchFamily="18" charset="-128"/>
                <a:ea typeface="BIZ UDPゴシック" panose="020B0400000000000000" pitchFamily="50" charset="-128"/>
                <a:cs typeface="Times New Roman" panose="02020603050405020304" pitchFamily="18" charset="0"/>
              </a:rPr>
              <a:t>顔にぶつけたりしますが、</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101600" algn="l">
              <a:lnSpc>
                <a:spcPts val="1400"/>
              </a:lnSpc>
            </a:pPr>
            <a:r>
              <a:rPr lang="ja-JP" sz="800" kern="100" dirty="0">
                <a:effectLst/>
                <a:latin typeface="游明朝" panose="02020400000000000000" pitchFamily="18" charset="-128"/>
                <a:ea typeface="BIZ UDPゴシック" panose="020B0400000000000000" pitchFamily="50" charset="-128"/>
                <a:cs typeface="Times New Roman" panose="02020603050405020304" pitchFamily="18" charset="0"/>
              </a:rPr>
              <a:t>口と手の距離を学んでいます。</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7" name="四角形: 角を丸くする 6">
            <a:extLst>
              <a:ext uri="{FF2B5EF4-FFF2-40B4-BE49-F238E27FC236}">
                <a16:creationId xmlns:a16="http://schemas.microsoft.com/office/drawing/2014/main" id="{8819A291-1AC1-E1B9-D8A3-571725B81A6E}"/>
              </a:ext>
            </a:extLst>
          </p:cNvPr>
          <p:cNvSpPr/>
          <p:nvPr/>
        </p:nvSpPr>
        <p:spPr>
          <a:xfrm>
            <a:off x="2347754" y="2674620"/>
            <a:ext cx="885190" cy="422275"/>
          </a:xfrm>
          <a:prstGeom prst="roundRect">
            <a:avLst/>
          </a:prstGeom>
          <a:solidFill>
            <a:schemeClr val="bg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sz="800" u="dotted" kern="100">
                <a:solidFill>
                  <a:srgbClr val="7F7F7F"/>
                </a:solidFill>
                <a:effectLst/>
                <a:latin typeface="游明朝" panose="02020400000000000000" pitchFamily="18" charset="-128"/>
                <a:ea typeface="ＭＳ Ｐゴシック" panose="020B0600070205080204" pitchFamily="50" charset="-128"/>
                <a:cs typeface="Times New Roman" panose="02020603050405020304" pitchFamily="18" charset="0"/>
              </a:rPr>
              <a:t>　　　月　　日</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algn="ctr"/>
            <a:r>
              <a:rPr lang="ja-JP" sz="800" u="dotted" kern="100">
                <a:solidFill>
                  <a:srgbClr val="7F7F7F"/>
                </a:solidFill>
                <a:effectLst/>
                <a:latin typeface="游明朝" panose="02020400000000000000" pitchFamily="18" charset="-128"/>
                <a:ea typeface="ＭＳ Ｐゴシック" panose="020B0600070205080204" pitchFamily="50" charset="-128"/>
                <a:cs typeface="Times New Roman" panose="02020603050405020304" pitchFamily="18" charset="0"/>
              </a:rPr>
              <a:t>生後　 　　日</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8" name="四角形: 角を丸くする 7">
            <a:extLst>
              <a:ext uri="{FF2B5EF4-FFF2-40B4-BE49-F238E27FC236}">
                <a16:creationId xmlns:a16="http://schemas.microsoft.com/office/drawing/2014/main" id="{CC7A3B6D-824C-2440-BFB8-B247A9FFB86B}"/>
              </a:ext>
            </a:extLst>
          </p:cNvPr>
          <p:cNvSpPr/>
          <p:nvPr/>
        </p:nvSpPr>
        <p:spPr>
          <a:xfrm>
            <a:off x="443389" y="3244215"/>
            <a:ext cx="2854325" cy="902335"/>
          </a:xfrm>
          <a:prstGeom prst="roundRect">
            <a:avLst>
              <a:gd name="adj" fmla="val 11877"/>
            </a:avLst>
          </a:prstGeom>
          <a:solidFill>
            <a:srgbClr val="FFFAFF"/>
          </a:solidFill>
          <a:ln w="19050" cap="flat" cmpd="sng" algn="ctr">
            <a:solidFill>
              <a:srgbClr val="C8B9AA"/>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ts val="1400"/>
              </a:lnSpc>
            </a:pPr>
            <a:r>
              <a:rPr lang="ja-JP" sz="1000" kern="100" dirty="0">
                <a:effectLst/>
                <a:latin typeface="游明朝" panose="02020400000000000000" pitchFamily="18" charset="-128"/>
                <a:ea typeface="BIZ UDPゴシック" panose="020B0400000000000000" pitchFamily="50" charset="-128"/>
                <a:cs typeface="Times New Roman" panose="02020603050405020304" pitchFamily="18" charset="0"/>
              </a:rPr>
              <a:t>ガラガラを赤ちゃんの見えるところで見せると、赤ちゃんが手を伸ばす</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lnSpc>
                <a:spcPts val="1400"/>
              </a:lnSpc>
            </a:pPr>
            <a:r>
              <a:rPr lang="ja-JP" sz="800" kern="100" dirty="0">
                <a:effectLst/>
                <a:latin typeface="游明朝" panose="02020400000000000000" pitchFamily="18" charset="-128"/>
                <a:ea typeface="BIZ UDPゴシック" panose="020B0400000000000000" pitchFamily="50" charset="-128"/>
                <a:cs typeface="Times New Roman" panose="02020603050405020304" pitchFamily="18" charset="0"/>
              </a:rPr>
              <a:t>★手が自由に動き始めて、距離や方向が</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101600" algn="l">
              <a:lnSpc>
                <a:spcPts val="1400"/>
              </a:lnSpc>
            </a:pPr>
            <a:r>
              <a:rPr lang="ja-JP" sz="800" kern="100" dirty="0">
                <a:effectLst/>
                <a:latin typeface="游明朝" panose="02020400000000000000" pitchFamily="18" charset="-128"/>
                <a:ea typeface="BIZ UDPゴシック" panose="020B0400000000000000" pitchFamily="50" charset="-128"/>
                <a:cs typeface="Times New Roman" panose="02020603050405020304" pitchFamily="18" charset="0"/>
              </a:rPr>
              <a:t>わかるようになります。</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9" name="四角形: 角を丸くする 8">
            <a:extLst>
              <a:ext uri="{FF2B5EF4-FFF2-40B4-BE49-F238E27FC236}">
                <a16:creationId xmlns:a16="http://schemas.microsoft.com/office/drawing/2014/main" id="{6149ADF3-D024-D846-53D1-9BDD3D02CC5E}"/>
              </a:ext>
            </a:extLst>
          </p:cNvPr>
          <p:cNvSpPr/>
          <p:nvPr/>
        </p:nvSpPr>
        <p:spPr>
          <a:xfrm>
            <a:off x="2369979" y="3660140"/>
            <a:ext cx="885190" cy="422275"/>
          </a:xfrm>
          <a:prstGeom prst="roundRect">
            <a:avLst/>
          </a:prstGeom>
          <a:solidFill>
            <a:schemeClr val="bg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sz="800" u="dotted" kern="100">
                <a:solidFill>
                  <a:srgbClr val="7F7F7F"/>
                </a:solidFill>
                <a:effectLst/>
                <a:latin typeface="游明朝" panose="02020400000000000000" pitchFamily="18" charset="-128"/>
                <a:ea typeface="ＭＳ Ｐゴシック" panose="020B0600070205080204" pitchFamily="50" charset="-128"/>
                <a:cs typeface="Times New Roman" panose="02020603050405020304" pitchFamily="18" charset="0"/>
              </a:rPr>
              <a:t>　　　月　　日</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algn="ctr"/>
            <a:r>
              <a:rPr lang="ja-JP" sz="800" u="dotted" kern="100">
                <a:solidFill>
                  <a:srgbClr val="7F7F7F"/>
                </a:solidFill>
                <a:effectLst/>
                <a:latin typeface="游明朝" panose="02020400000000000000" pitchFamily="18" charset="-128"/>
                <a:ea typeface="ＭＳ Ｐゴシック" panose="020B0600070205080204" pitchFamily="50" charset="-128"/>
                <a:cs typeface="Times New Roman" panose="02020603050405020304" pitchFamily="18" charset="0"/>
              </a:rPr>
              <a:t>生後　 　　日</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0" name="四角形: 角を丸くする 9">
            <a:extLst>
              <a:ext uri="{FF2B5EF4-FFF2-40B4-BE49-F238E27FC236}">
                <a16:creationId xmlns:a16="http://schemas.microsoft.com/office/drawing/2014/main" id="{35F1C271-50E1-3CDD-AFC4-BBBFFE80BCFA}"/>
              </a:ext>
            </a:extLst>
          </p:cNvPr>
          <p:cNvSpPr/>
          <p:nvPr/>
        </p:nvSpPr>
        <p:spPr>
          <a:xfrm>
            <a:off x="454819" y="4228465"/>
            <a:ext cx="2881630" cy="885190"/>
          </a:xfrm>
          <a:prstGeom prst="roundRect">
            <a:avLst>
              <a:gd name="adj" fmla="val 12744"/>
            </a:avLst>
          </a:prstGeom>
          <a:solidFill>
            <a:srgbClr val="FFFAFF"/>
          </a:solidFill>
          <a:ln w="19050" cap="flat" cmpd="sng" algn="ctr">
            <a:solidFill>
              <a:srgbClr val="C8B9AA"/>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ts val="1400"/>
              </a:lnSpc>
            </a:pPr>
            <a:r>
              <a:rPr lang="ja-JP" sz="1000" kern="100">
                <a:effectLst/>
                <a:latin typeface="游明朝" panose="02020400000000000000" pitchFamily="18" charset="-128"/>
                <a:ea typeface="BIZ UDPゴシック" panose="020B0400000000000000" pitchFamily="50" charset="-128"/>
                <a:cs typeface="Times New Roman" panose="02020603050405020304" pitchFamily="18" charset="0"/>
              </a:rPr>
              <a:t>おもちゃを両手で持って、手の中で回しながら、口で遊びます</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algn="l">
              <a:lnSpc>
                <a:spcPts val="1400"/>
              </a:lnSpc>
            </a:pPr>
            <a:r>
              <a:rPr lang="ja-JP" sz="800" kern="100">
                <a:effectLst/>
                <a:latin typeface="游明朝" panose="02020400000000000000" pitchFamily="18" charset="-128"/>
                <a:ea typeface="BIZ UDPゴシック" panose="020B0400000000000000" pitchFamily="50" charset="-128"/>
                <a:cs typeface="Times New Roman" panose="02020603050405020304" pitchFamily="18" charset="0"/>
              </a:rPr>
              <a:t>★両方の手が協力してできるように</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indent="101600" algn="l">
              <a:lnSpc>
                <a:spcPts val="1400"/>
              </a:lnSpc>
            </a:pPr>
            <a:r>
              <a:rPr lang="ja-JP" sz="800" kern="100">
                <a:effectLst/>
                <a:latin typeface="游明朝" panose="02020400000000000000" pitchFamily="18" charset="-128"/>
                <a:ea typeface="BIZ UDPゴシック" panose="020B0400000000000000" pitchFamily="50" charset="-128"/>
                <a:cs typeface="Times New Roman" panose="02020603050405020304" pitchFamily="18" charset="0"/>
              </a:rPr>
              <a:t>なりました。</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indent="101600" algn="l">
              <a:lnSpc>
                <a:spcPts val="1400"/>
              </a:lnSpc>
            </a:pPr>
            <a:r>
              <a:rPr lang="en-US" sz="800" kern="100" dirty="0">
                <a:effectLst/>
                <a:latin typeface="BIZ UDPゴシック" panose="020B0400000000000000" pitchFamily="50" charset="-128"/>
                <a:ea typeface="游明朝" panose="02020400000000000000" pitchFamily="18" charset="-128"/>
                <a:cs typeface="Times New Roman" panose="02020603050405020304" pitchFamily="18" charset="0"/>
              </a:rPr>
              <a:t> </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1" name="四角形: 角を丸くする 10">
            <a:extLst>
              <a:ext uri="{FF2B5EF4-FFF2-40B4-BE49-F238E27FC236}">
                <a16:creationId xmlns:a16="http://schemas.microsoft.com/office/drawing/2014/main" id="{3FAB2DC8-3DFF-B875-1B38-189AA8EB7293}"/>
              </a:ext>
            </a:extLst>
          </p:cNvPr>
          <p:cNvSpPr/>
          <p:nvPr/>
        </p:nvSpPr>
        <p:spPr>
          <a:xfrm>
            <a:off x="2370614" y="4617085"/>
            <a:ext cx="885190" cy="422275"/>
          </a:xfrm>
          <a:prstGeom prst="roundRect">
            <a:avLst/>
          </a:prstGeom>
          <a:solidFill>
            <a:schemeClr val="bg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sz="800" u="dotted" kern="100">
                <a:solidFill>
                  <a:srgbClr val="7F7F7F"/>
                </a:solidFill>
                <a:effectLst/>
                <a:latin typeface="游明朝" panose="02020400000000000000" pitchFamily="18" charset="-128"/>
                <a:ea typeface="ＭＳ Ｐゴシック" panose="020B0600070205080204" pitchFamily="50" charset="-128"/>
                <a:cs typeface="Times New Roman" panose="02020603050405020304" pitchFamily="18" charset="0"/>
              </a:rPr>
              <a:t>　　　月　　日</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algn="ctr"/>
            <a:r>
              <a:rPr lang="ja-JP" sz="800" u="dotted" kern="100">
                <a:solidFill>
                  <a:srgbClr val="7F7F7F"/>
                </a:solidFill>
                <a:effectLst/>
                <a:latin typeface="游明朝" panose="02020400000000000000" pitchFamily="18" charset="-128"/>
                <a:ea typeface="ＭＳ Ｐゴシック" panose="020B0600070205080204" pitchFamily="50" charset="-128"/>
                <a:cs typeface="Times New Roman" panose="02020603050405020304" pitchFamily="18" charset="0"/>
              </a:rPr>
              <a:t>生後　 　　日</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12" name="図 11" descr="挿絵 が含まれている画像&#10;&#10;自動的に生成された説明">
            <a:extLst>
              <a:ext uri="{FF2B5EF4-FFF2-40B4-BE49-F238E27FC236}">
                <a16:creationId xmlns:a16="http://schemas.microsoft.com/office/drawing/2014/main" id="{AFE069E5-79EE-7E8D-F918-E45E9F64ED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8955" y="2730841"/>
            <a:ext cx="306788" cy="366054"/>
          </a:xfrm>
          <a:prstGeom prst="rect">
            <a:avLst/>
          </a:prstGeom>
        </p:spPr>
      </p:pic>
      <p:pic>
        <p:nvPicPr>
          <p:cNvPr id="13" name="図 12">
            <a:extLst>
              <a:ext uri="{FF2B5EF4-FFF2-40B4-BE49-F238E27FC236}">
                <a16:creationId xmlns:a16="http://schemas.microsoft.com/office/drawing/2014/main" id="{BCA07D17-F136-1804-440F-10B4A853ED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9914" y="164972"/>
            <a:ext cx="588265" cy="469393"/>
          </a:xfrm>
          <a:prstGeom prst="rect">
            <a:avLst/>
          </a:prstGeom>
        </p:spPr>
      </p:pic>
      <p:pic>
        <p:nvPicPr>
          <p:cNvPr id="16" name="図 15" descr="シャツ, 挿絵 が含まれている画像&#10;&#10;自動的に生成された説明">
            <a:extLst>
              <a:ext uri="{FF2B5EF4-FFF2-40B4-BE49-F238E27FC236}">
                <a16:creationId xmlns:a16="http://schemas.microsoft.com/office/drawing/2014/main" id="{03FB6E4F-9977-6CCC-0954-7B935DBF50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614102">
            <a:off x="76657" y="1708151"/>
            <a:ext cx="481925" cy="437095"/>
          </a:xfrm>
          <a:prstGeom prst="rect">
            <a:avLst/>
          </a:prstGeom>
        </p:spPr>
      </p:pic>
    </p:spTree>
    <p:extLst>
      <p:ext uri="{BB962C8B-B14F-4D97-AF65-F5344CB8AC3E}">
        <p14:creationId xmlns:p14="http://schemas.microsoft.com/office/powerpoint/2010/main" val="8715476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CB14A-7745-8289-2F32-E4ECE66E887B}"/>
            </a:ext>
          </a:extLst>
        </p:cNvPr>
        <p:cNvGrpSpPr/>
        <p:nvPr/>
      </p:nvGrpSpPr>
      <p:grpSpPr>
        <a:xfrm>
          <a:off x="0" y="0"/>
          <a:ext cx="0" cy="0"/>
          <a:chOff x="0" y="0"/>
          <a:chExt cx="0" cy="0"/>
        </a:xfrm>
      </p:grpSpPr>
      <p:pic>
        <p:nvPicPr>
          <p:cNvPr id="13" name="図 12" descr="背景パターン が含まれている画像&#10;&#10;自動的に生成された説明">
            <a:extLst>
              <a:ext uri="{FF2B5EF4-FFF2-40B4-BE49-F238E27FC236}">
                <a16:creationId xmlns:a16="http://schemas.microsoft.com/office/drawing/2014/main" id="{CD0D8974-54B0-0CAC-8FD2-7189C241FE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 y="0"/>
            <a:ext cx="3779340" cy="5327650"/>
          </a:xfrm>
          <a:prstGeom prst="rect">
            <a:avLst/>
          </a:prstGeom>
        </p:spPr>
      </p:pic>
      <p:sp>
        <p:nvSpPr>
          <p:cNvPr id="3" name="正方形/長方形 2">
            <a:extLst>
              <a:ext uri="{FF2B5EF4-FFF2-40B4-BE49-F238E27FC236}">
                <a16:creationId xmlns:a16="http://schemas.microsoft.com/office/drawing/2014/main" id="{7DEEE1A7-CC45-2EFA-2286-49A946529A2F}"/>
              </a:ext>
            </a:extLst>
          </p:cNvPr>
          <p:cNvSpPr/>
          <p:nvPr/>
        </p:nvSpPr>
        <p:spPr>
          <a:xfrm>
            <a:off x="457038" y="54365"/>
            <a:ext cx="2679065" cy="47434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ct val="150000"/>
              </a:lnSpc>
            </a:pPr>
            <a:r>
              <a:rPr lang="ja-JP" sz="900" kern="100" dirty="0">
                <a:solidFill>
                  <a:srgbClr val="000000"/>
                </a:solidFill>
                <a:effectLst/>
                <a:ea typeface="BIZ UDPゴシック" panose="020B0400000000000000" pitchFamily="50" charset="-128"/>
                <a:cs typeface="Times New Roman" panose="02020603050405020304" pitchFamily="18" charset="0"/>
              </a:rPr>
              <a:t>おもちゃで遊んで、「みーつけた！」</a:t>
            </a:r>
            <a:endParaRPr lang="ja-JP" sz="900" kern="100" dirty="0">
              <a:effectLst/>
              <a:ea typeface="游明朝" panose="02020400000000000000" pitchFamily="18" charset="-128"/>
              <a:cs typeface="Times New Roman" panose="02020603050405020304" pitchFamily="18" charset="0"/>
            </a:endParaRPr>
          </a:p>
        </p:txBody>
      </p:sp>
      <p:sp>
        <p:nvSpPr>
          <p:cNvPr id="4" name="四角形: 角を丸くする 3">
            <a:extLst>
              <a:ext uri="{FF2B5EF4-FFF2-40B4-BE49-F238E27FC236}">
                <a16:creationId xmlns:a16="http://schemas.microsoft.com/office/drawing/2014/main" id="{B9B05E6E-622C-3C58-EED8-8D4E74A2B7EE}"/>
              </a:ext>
            </a:extLst>
          </p:cNvPr>
          <p:cNvSpPr/>
          <p:nvPr/>
        </p:nvSpPr>
        <p:spPr>
          <a:xfrm>
            <a:off x="459582" y="914717"/>
            <a:ext cx="2858770" cy="1099185"/>
          </a:xfrm>
          <a:prstGeom prst="roundRect">
            <a:avLst/>
          </a:prstGeom>
          <a:solidFill>
            <a:srgbClr val="FFFAFF"/>
          </a:solidFill>
          <a:ln w="19050" cap="flat" cmpd="sng" algn="ctr">
            <a:solidFill>
              <a:srgbClr val="C8B9AA"/>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ts val="1400"/>
              </a:lnSpc>
            </a:pPr>
            <a:r>
              <a:rPr lang="ja-JP" sz="1000" kern="100">
                <a:effectLst/>
                <a:latin typeface="游明朝" panose="02020400000000000000" pitchFamily="18" charset="-128"/>
                <a:ea typeface="BIZ UDPゴシック" panose="020B0400000000000000" pitchFamily="50" charset="-128"/>
                <a:cs typeface="Times New Roman" panose="02020603050405020304" pitchFamily="18" charset="0"/>
              </a:rPr>
              <a:t>片方の手でおもちゃを持っているときに、</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algn="l">
              <a:lnSpc>
                <a:spcPts val="1400"/>
              </a:lnSpc>
            </a:pPr>
            <a:r>
              <a:rPr lang="ja-JP" sz="1000" kern="100">
                <a:effectLst/>
                <a:latin typeface="游明朝" panose="02020400000000000000" pitchFamily="18" charset="-128"/>
                <a:ea typeface="BIZ UDPゴシック" panose="020B0400000000000000" pitchFamily="50" charset="-128"/>
                <a:cs typeface="Times New Roman" panose="02020603050405020304" pitchFamily="18" charset="0"/>
              </a:rPr>
              <a:t>反対側の手におもちゃを持たせると、</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algn="l">
              <a:lnSpc>
                <a:spcPts val="1400"/>
              </a:lnSpc>
            </a:pPr>
            <a:r>
              <a:rPr lang="ja-JP" sz="1000" kern="100">
                <a:effectLst/>
                <a:latin typeface="游明朝" panose="02020400000000000000" pitchFamily="18" charset="-128"/>
                <a:ea typeface="BIZ UDPゴシック" panose="020B0400000000000000" pitchFamily="50" charset="-128"/>
                <a:cs typeface="Times New Roman" panose="02020603050405020304" pitchFamily="18" charset="0"/>
              </a:rPr>
              <a:t>両方の手に別々のものを握る</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algn="l">
              <a:lnSpc>
                <a:spcPts val="1400"/>
              </a:lnSpc>
            </a:pPr>
            <a:r>
              <a:rPr lang="ja-JP" sz="800" kern="100">
                <a:effectLst/>
                <a:latin typeface="游明朝" panose="02020400000000000000" pitchFamily="18" charset="-128"/>
                <a:ea typeface="BIZ UDPゴシック" panose="020B0400000000000000" pitchFamily="50" charset="-128"/>
                <a:cs typeface="Times New Roman" panose="02020603050405020304" pitchFamily="18" charset="0"/>
              </a:rPr>
              <a:t>★見ていない方の手も、ちゃんと握って、</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indent="101600" algn="l">
              <a:lnSpc>
                <a:spcPts val="1400"/>
              </a:lnSpc>
            </a:pPr>
            <a:r>
              <a:rPr lang="ja-JP" sz="800" kern="100">
                <a:effectLst/>
                <a:latin typeface="游明朝" panose="02020400000000000000" pitchFamily="18" charset="-128"/>
                <a:ea typeface="BIZ UDPゴシック" panose="020B0400000000000000" pitchFamily="50" charset="-128"/>
                <a:cs typeface="Times New Roman" panose="02020603050405020304" pitchFamily="18" charset="0"/>
              </a:rPr>
              <a:t>見比べたりします。</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5" name="四角形: 角を丸くする 4">
            <a:extLst>
              <a:ext uri="{FF2B5EF4-FFF2-40B4-BE49-F238E27FC236}">
                <a16:creationId xmlns:a16="http://schemas.microsoft.com/office/drawing/2014/main" id="{897C03AC-6AD1-C898-99C1-71D4A62E6A8F}"/>
              </a:ext>
            </a:extLst>
          </p:cNvPr>
          <p:cNvSpPr/>
          <p:nvPr/>
        </p:nvSpPr>
        <p:spPr>
          <a:xfrm>
            <a:off x="2371567" y="1531937"/>
            <a:ext cx="885190" cy="393700"/>
          </a:xfrm>
          <a:prstGeom prst="roundRect">
            <a:avLst/>
          </a:prstGeom>
          <a:solidFill>
            <a:schemeClr val="bg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sz="800" u="dotted" kern="100">
                <a:solidFill>
                  <a:srgbClr val="7F7F7F"/>
                </a:solidFill>
                <a:effectLst/>
                <a:latin typeface="游明朝" panose="02020400000000000000" pitchFamily="18" charset="-128"/>
                <a:ea typeface="ＭＳ Ｐゴシック" panose="020B0600070205080204" pitchFamily="50" charset="-128"/>
                <a:cs typeface="Times New Roman" panose="02020603050405020304" pitchFamily="18" charset="0"/>
              </a:rPr>
              <a:t>　　　月　　日</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algn="ctr"/>
            <a:r>
              <a:rPr lang="ja-JP" sz="800" u="dotted" kern="100">
                <a:solidFill>
                  <a:srgbClr val="7F7F7F"/>
                </a:solidFill>
                <a:effectLst/>
                <a:latin typeface="游明朝" panose="02020400000000000000" pitchFamily="18" charset="-128"/>
                <a:ea typeface="ＭＳ Ｐゴシック" panose="020B0600070205080204" pitchFamily="50" charset="-128"/>
                <a:cs typeface="Times New Roman" panose="02020603050405020304" pitchFamily="18" charset="0"/>
              </a:rPr>
              <a:t>生後　 　　日</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6" name="四角形: 角を丸くする 5">
            <a:extLst>
              <a:ext uri="{FF2B5EF4-FFF2-40B4-BE49-F238E27FC236}">
                <a16:creationId xmlns:a16="http://schemas.microsoft.com/office/drawing/2014/main" id="{16D530E5-D4FE-9912-3BB7-04048C945B4A}"/>
              </a:ext>
            </a:extLst>
          </p:cNvPr>
          <p:cNvSpPr/>
          <p:nvPr/>
        </p:nvSpPr>
        <p:spPr>
          <a:xfrm>
            <a:off x="461487" y="2109787"/>
            <a:ext cx="2858770" cy="699770"/>
          </a:xfrm>
          <a:prstGeom prst="roundRect">
            <a:avLst/>
          </a:prstGeom>
          <a:solidFill>
            <a:srgbClr val="FFFAFF"/>
          </a:solidFill>
          <a:ln w="19050" cap="flat" cmpd="sng" algn="ctr">
            <a:solidFill>
              <a:srgbClr val="C8B9AA"/>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ts val="1400"/>
              </a:lnSpc>
            </a:pPr>
            <a:r>
              <a:rPr lang="ja-JP" sz="1000" kern="100">
                <a:effectLst/>
                <a:latin typeface="游明朝" panose="02020400000000000000" pitchFamily="18" charset="-128"/>
                <a:ea typeface="BIZ UDPゴシック" panose="020B0400000000000000" pitchFamily="50" charset="-128"/>
                <a:cs typeface="Times New Roman" panose="02020603050405020304" pitchFamily="18" charset="0"/>
              </a:rPr>
              <a:t>おもちゃを、他方の手に持ち替える</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algn="l">
              <a:lnSpc>
                <a:spcPts val="1400"/>
              </a:lnSpc>
            </a:pPr>
            <a:r>
              <a:rPr lang="ja-JP" sz="800" kern="100">
                <a:effectLst/>
                <a:latin typeface="游明朝" panose="02020400000000000000" pitchFamily="18" charset="-128"/>
                <a:ea typeface="BIZ UDPゴシック" panose="020B0400000000000000" pitchFamily="50" charset="-128"/>
                <a:cs typeface="Times New Roman" panose="02020603050405020304" pitchFamily="18" charset="0"/>
              </a:rPr>
              <a:t>★のちに『ちょうだいと言うと</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indent="101600" algn="l">
              <a:lnSpc>
                <a:spcPts val="1400"/>
              </a:lnSpc>
            </a:pPr>
            <a:r>
              <a:rPr lang="ja-JP" sz="800" kern="100">
                <a:effectLst/>
                <a:latin typeface="游明朝" panose="02020400000000000000" pitchFamily="18" charset="-128"/>
                <a:ea typeface="BIZ UDPゴシック" panose="020B0400000000000000" pitchFamily="50" charset="-128"/>
                <a:cs typeface="Times New Roman" panose="02020603050405020304" pitchFamily="18" charset="0"/>
              </a:rPr>
              <a:t>渡してくれる』に発展します。</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7" name="四角形: 角を丸くする 6">
            <a:extLst>
              <a:ext uri="{FF2B5EF4-FFF2-40B4-BE49-F238E27FC236}">
                <a16:creationId xmlns:a16="http://schemas.microsoft.com/office/drawing/2014/main" id="{A5414727-34B9-13D8-F04C-6D1E448985E4}"/>
              </a:ext>
            </a:extLst>
          </p:cNvPr>
          <p:cNvSpPr/>
          <p:nvPr/>
        </p:nvSpPr>
        <p:spPr>
          <a:xfrm>
            <a:off x="2377282" y="2365057"/>
            <a:ext cx="885190" cy="393700"/>
          </a:xfrm>
          <a:prstGeom prst="roundRect">
            <a:avLst/>
          </a:prstGeom>
          <a:solidFill>
            <a:schemeClr val="bg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sz="800" u="dotted" kern="100">
                <a:solidFill>
                  <a:srgbClr val="7F7F7F"/>
                </a:solidFill>
                <a:effectLst/>
                <a:latin typeface="游明朝" panose="02020400000000000000" pitchFamily="18" charset="-128"/>
                <a:ea typeface="ＭＳ Ｐゴシック" panose="020B0600070205080204" pitchFamily="50" charset="-128"/>
                <a:cs typeface="Times New Roman" panose="02020603050405020304" pitchFamily="18" charset="0"/>
              </a:rPr>
              <a:t>　　　月　　日</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algn="ctr"/>
            <a:r>
              <a:rPr lang="ja-JP" sz="800" u="dotted" kern="100">
                <a:solidFill>
                  <a:srgbClr val="7F7F7F"/>
                </a:solidFill>
                <a:effectLst/>
                <a:latin typeface="游明朝" panose="02020400000000000000" pitchFamily="18" charset="-128"/>
                <a:ea typeface="ＭＳ Ｐゴシック" panose="020B0600070205080204" pitchFamily="50" charset="-128"/>
                <a:cs typeface="Times New Roman" panose="02020603050405020304" pitchFamily="18" charset="0"/>
              </a:rPr>
              <a:t>生後　 　　日</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8" name="四角形: 角を丸くする 7">
            <a:extLst>
              <a:ext uri="{FF2B5EF4-FFF2-40B4-BE49-F238E27FC236}">
                <a16:creationId xmlns:a16="http://schemas.microsoft.com/office/drawing/2014/main" id="{69F8B0B4-7A3E-197B-95DE-301BC4B9BF55}"/>
              </a:ext>
            </a:extLst>
          </p:cNvPr>
          <p:cNvSpPr/>
          <p:nvPr/>
        </p:nvSpPr>
        <p:spPr>
          <a:xfrm>
            <a:off x="461487" y="2946082"/>
            <a:ext cx="2858770" cy="699770"/>
          </a:xfrm>
          <a:prstGeom prst="roundRect">
            <a:avLst/>
          </a:prstGeom>
          <a:solidFill>
            <a:srgbClr val="FFFAFF"/>
          </a:solidFill>
          <a:ln w="19050" cap="flat" cmpd="sng" algn="ctr">
            <a:solidFill>
              <a:srgbClr val="C8B9AA"/>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ts val="1400"/>
              </a:lnSpc>
            </a:pPr>
            <a:r>
              <a:rPr lang="ja-JP" sz="1000" kern="100">
                <a:effectLst/>
                <a:latin typeface="游明朝" panose="02020400000000000000" pitchFamily="18" charset="-128"/>
                <a:ea typeface="BIZ UDPゴシック" panose="020B0400000000000000" pitchFamily="50" charset="-128"/>
                <a:cs typeface="Times New Roman" panose="02020603050405020304" pitchFamily="18" charset="0"/>
              </a:rPr>
              <a:t>左右に持ったものを打ちつけて音を出す</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algn="l">
              <a:lnSpc>
                <a:spcPts val="1400"/>
              </a:lnSpc>
            </a:pPr>
            <a:r>
              <a:rPr lang="en-US" sz="800" kern="100" dirty="0">
                <a:effectLst/>
                <a:latin typeface="BIZ UDPゴシック" panose="020B0400000000000000" pitchFamily="50" charset="-128"/>
                <a:ea typeface="游明朝" panose="02020400000000000000" pitchFamily="18" charset="-128"/>
                <a:cs typeface="Times New Roman" panose="02020603050405020304" pitchFamily="18" charset="0"/>
              </a:rPr>
              <a:t> </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algn="l">
              <a:lnSpc>
                <a:spcPts val="1400"/>
              </a:lnSpc>
            </a:pPr>
            <a:r>
              <a:rPr lang="ja-JP" sz="800" kern="100">
                <a:effectLst/>
                <a:latin typeface="游明朝" panose="02020400000000000000" pitchFamily="18" charset="-128"/>
                <a:ea typeface="BIZ UDPゴシック" panose="020B0400000000000000" pitchFamily="50" charset="-128"/>
                <a:cs typeface="Times New Roman" panose="02020603050405020304" pitchFamily="18" charset="0"/>
              </a:rPr>
              <a:t>★物と物の関係を調べ始めました。</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9" name="四角形: 角を丸くする 8">
            <a:extLst>
              <a:ext uri="{FF2B5EF4-FFF2-40B4-BE49-F238E27FC236}">
                <a16:creationId xmlns:a16="http://schemas.microsoft.com/office/drawing/2014/main" id="{AFD4E890-6EA3-E44D-3473-5A5691FA03E7}"/>
              </a:ext>
            </a:extLst>
          </p:cNvPr>
          <p:cNvSpPr/>
          <p:nvPr/>
        </p:nvSpPr>
        <p:spPr>
          <a:xfrm>
            <a:off x="2394427" y="3201987"/>
            <a:ext cx="885190" cy="393700"/>
          </a:xfrm>
          <a:prstGeom prst="roundRect">
            <a:avLst/>
          </a:prstGeom>
          <a:solidFill>
            <a:schemeClr val="bg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sz="800" u="dotted" kern="100">
                <a:solidFill>
                  <a:srgbClr val="7F7F7F"/>
                </a:solidFill>
                <a:effectLst/>
                <a:latin typeface="游明朝" panose="02020400000000000000" pitchFamily="18" charset="-128"/>
                <a:ea typeface="ＭＳ Ｐゴシック" panose="020B0600070205080204" pitchFamily="50" charset="-128"/>
                <a:cs typeface="Times New Roman" panose="02020603050405020304" pitchFamily="18" charset="0"/>
              </a:rPr>
              <a:t>　　　月　　日</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algn="ctr"/>
            <a:r>
              <a:rPr lang="ja-JP" sz="800" u="dotted" kern="100">
                <a:solidFill>
                  <a:srgbClr val="7F7F7F"/>
                </a:solidFill>
                <a:effectLst/>
                <a:latin typeface="游明朝" panose="02020400000000000000" pitchFamily="18" charset="-128"/>
                <a:ea typeface="ＭＳ Ｐゴシック" panose="020B0600070205080204" pitchFamily="50" charset="-128"/>
                <a:cs typeface="Times New Roman" panose="02020603050405020304" pitchFamily="18" charset="0"/>
              </a:rPr>
              <a:t>生後　 　　日</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0" name="四角形: 角を丸くする 9">
            <a:extLst>
              <a:ext uri="{FF2B5EF4-FFF2-40B4-BE49-F238E27FC236}">
                <a16:creationId xmlns:a16="http://schemas.microsoft.com/office/drawing/2014/main" id="{C58043D2-0AAA-FEC1-005C-60DB917AE610}"/>
              </a:ext>
            </a:extLst>
          </p:cNvPr>
          <p:cNvSpPr/>
          <p:nvPr/>
        </p:nvSpPr>
        <p:spPr>
          <a:xfrm>
            <a:off x="459582" y="3918267"/>
            <a:ext cx="2858770" cy="920115"/>
          </a:xfrm>
          <a:prstGeom prst="roundRect">
            <a:avLst/>
          </a:prstGeom>
          <a:solidFill>
            <a:srgbClr val="FFFAFF"/>
          </a:solidFill>
          <a:ln w="19050" cap="flat" cmpd="sng" algn="ctr">
            <a:solidFill>
              <a:srgbClr val="C8B9AA"/>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ts val="1400"/>
              </a:lnSpc>
            </a:pPr>
            <a:r>
              <a:rPr lang="ja-JP" sz="1000" kern="100">
                <a:effectLst/>
                <a:latin typeface="游明朝" panose="02020400000000000000" pitchFamily="18" charset="-128"/>
                <a:ea typeface="BIZ UDPゴシック" panose="020B0400000000000000" pitchFamily="50" charset="-128"/>
                <a:cs typeface="Times New Roman" panose="02020603050405020304" pitchFamily="18" charset="0"/>
              </a:rPr>
              <a:t>うつぶせやお座りで回転するおもちゃを回す</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algn="l">
              <a:lnSpc>
                <a:spcPts val="1400"/>
              </a:lnSpc>
            </a:pPr>
            <a:r>
              <a:rPr lang="ja-JP" sz="800" kern="100">
                <a:effectLst/>
                <a:latin typeface="游明朝" panose="02020400000000000000" pitchFamily="18" charset="-128"/>
                <a:ea typeface="BIZ UDPゴシック" panose="020B0400000000000000" pitchFamily="50" charset="-128"/>
                <a:cs typeface="Times New Roman" panose="02020603050405020304" pitchFamily="18" charset="0"/>
              </a:rPr>
              <a:t>★指を使って、回すことができるようになりました。</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indent="101600" algn="l">
              <a:lnSpc>
                <a:spcPts val="1400"/>
              </a:lnSpc>
            </a:pPr>
            <a:r>
              <a:rPr lang="ja-JP" sz="800" kern="100">
                <a:effectLst/>
                <a:latin typeface="游明朝" panose="02020400000000000000" pitchFamily="18" charset="-128"/>
                <a:ea typeface="BIZ UDPゴシック" panose="020B0400000000000000" pitchFamily="50" charset="-128"/>
                <a:cs typeface="Times New Roman" panose="02020603050405020304" pitchFamily="18" charset="0"/>
              </a:rPr>
              <a:t>ガラガラなどのおもちゃだけでなく、</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indent="101600" algn="l">
              <a:lnSpc>
                <a:spcPts val="1400"/>
              </a:lnSpc>
            </a:pPr>
            <a:r>
              <a:rPr lang="ja-JP" sz="800" kern="100">
                <a:effectLst/>
                <a:latin typeface="游明朝" panose="02020400000000000000" pitchFamily="18" charset="-128"/>
                <a:ea typeface="BIZ UDPゴシック" panose="020B0400000000000000" pitchFamily="50" charset="-128"/>
                <a:cs typeface="Times New Roman" panose="02020603050405020304" pitchFamily="18" charset="0"/>
              </a:rPr>
              <a:t>回転するおもちゃで遊んでみましょう</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1" name="四角形: 角を丸くする 10">
            <a:extLst>
              <a:ext uri="{FF2B5EF4-FFF2-40B4-BE49-F238E27FC236}">
                <a16:creationId xmlns:a16="http://schemas.microsoft.com/office/drawing/2014/main" id="{2FE05863-A777-D530-9344-B6CFC84A702B}"/>
              </a:ext>
            </a:extLst>
          </p:cNvPr>
          <p:cNvSpPr/>
          <p:nvPr/>
        </p:nvSpPr>
        <p:spPr>
          <a:xfrm>
            <a:off x="2377282" y="4369752"/>
            <a:ext cx="885190" cy="393700"/>
          </a:xfrm>
          <a:prstGeom prst="roundRect">
            <a:avLst/>
          </a:prstGeom>
          <a:solidFill>
            <a:schemeClr val="bg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sz="800" u="dotted" kern="100">
                <a:solidFill>
                  <a:srgbClr val="7F7F7F"/>
                </a:solidFill>
                <a:effectLst/>
                <a:latin typeface="游明朝" panose="02020400000000000000" pitchFamily="18" charset="-128"/>
                <a:ea typeface="ＭＳ Ｐゴシック" panose="020B0600070205080204" pitchFamily="50" charset="-128"/>
                <a:cs typeface="Times New Roman" panose="02020603050405020304" pitchFamily="18" charset="0"/>
              </a:rPr>
              <a:t>　　　月　　日</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algn="ctr"/>
            <a:r>
              <a:rPr lang="ja-JP" sz="800" u="dotted" kern="100">
                <a:solidFill>
                  <a:srgbClr val="7F7F7F"/>
                </a:solidFill>
                <a:effectLst/>
                <a:latin typeface="游明朝" panose="02020400000000000000" pitchFamily="18" charset="-128"/>
                <a:ea typeface="ＭＳ Ｐゴシック" panose="020B0600070205080204" pitchFamily="50" charset="-128"/>
                <a:cs typeface="Times New Roman" panose="02020603050405020304" pitchFamily="18" charset="0"/>
              </a:rPr>
              <a:t>生後　 　　日</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2" name="正方形/長方形 11">
            <a:extLst>
              <a:ext uri="{FF2B5EF4-FFF2-40B4-BE49-F238E27FC236}">
                <a16:creationId xmlns:a16="http://schemas.microsoft.com/office/drawing/2014/main" id="{243D2DF8-4474-5E48-49B7-C083D4EDC21D}"/>
              </a:ext>
            </a:extLst>
          </p:cNvPr>
          <p:cNvSpPr/>
          <p:nvPr/>
        </p:nvSpPr>
        <p:spPr>
          <a:xfrm>
            <a:off x="514192" y="4805242"/>
            <a:ext cx="2804160" cy="4457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ct val="150000"/>
              </a:lnSpc>
            </a:pPr>
            <a:r>
              <a:rPr lang="ja-JP" sz="700" kern="100" dirty="0">
                <a:solidFill>
                  <a:srgbClr val="000000"/>
                </a:solidFill>
                <a:effectLst/>
                <a:ea typeface="BIZ UDPゴシック" panose="020B0400000000000000" pitchFamily="50" charset="-128"/>
                <a:cs typeface="Times New Roman" panose="02020603050405020304" pitchFamily="18" charset="0"/>
              </a:rPr>
              <a:t>小さく産まれたことは気にしてない。（</a:t>
            </a:r>
            <a:r>
              <a:rPr lang="en-US"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9</a:t>
            </a:r>
            <a:r>
              <a:rPr lang="ja-JP"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歳　元リトルベビー）</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pic>
        <p:nvPicPr>
          <p:cNvPr id="15" name="図 14" descr="アイコン が含まれている画像&#10;&#10;自動的に生成された説明">
            <a:extLst>
              <a:ext uri="{FF2B5EF4-FFF2-40B4-BE49-F238E27FC236}">
                <a16:creationId xmlns:a16="http://schemas.microsoft.com/office/drawing/2014/main" id="{755942D2-5381-098F-04A8-CE5D44CF6A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8200" y="335404"/>
            <a:ext cx="1200152" cy="519626"/>
          </a:xfrm>
          <a:prstGeom prst="rect">
            <a:avLst/>
          </a:prstGeom>
        </p:spPr>
      </p:pic>
      <p:pic>
        <p:nvPicPr>
          <p:cNvPr id="14" name="図 13" descr="バスケットボールの選手の白黒写真&#10;&#10;中程度の精度で自動的に生成された説明">
            <a:extLst>
              <a:ext uri="{FF2B5EF4-FFF2-40B4-BE49-F238E27FC236}">
                <a16:creationId xmlns:a16="http://schemas.microsoft.com/office/drawing/2014/main" id="{26516A88-8DAB-EC56-0E54-FDF41088D6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150" y="3538582"/>
            <a:ext cx="578885" cy="548782"/>
          </a:xfrm>
          <a:prstGeom prst="rect">
            <a:avLst/>
          </a:prstGeom>
        </p:spPr>
      </p:pic>
      <p:pic>
        <p:nvPicPr>
          <p:cNvPr id="17" name="図 16" descr="動物, 座る, ケーキ が含まれている画像&#10;&#10;自動的に生成された説明">
            <a:extLst>
              <a:ext uri="{FF2B5EF4-FFF2-40B4-BE49-F238E27FC236}">
                <a16:creationId xmlns:a16="http://schemas.microsoft.com/office/drawing/2014/main" id="{7BF1F353-581E-E757-D68C-7582B43388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695370">
            <a:off x="3204535" y="1573608"/>
            <a:ext cx="369758" cy="535321"/>
          </a:xfrm>
          <a:prstGeom prst="rect">
            <a:avLst/>
          </a:prstGeom>
        </p:spPr>
      </p:pic>
      <p:sp>
        <p:nvSpPr>
          <p:cNvPr id="16" name="テキスト ボックス 15">
            <a:extLst>
              <a:ext uri="{FF2B5EF4-FFF2-40B4-BE49-F238E27FC236}">
                <a16:creationId xmlns:a16="http://schemas.microsoft.com/office/drawing/2014/main" id="{0DBFB8A0-35B7-51E8-6F8B-9E00CD3CE500}"/>
              </a:ext>
            </a:extLst>
          </p:cNvPr>
          <p:cNvSpPr txBox="1"/>
          <p:nvPr/>
        </p:nvSpPr>
        <p:spPr>
          <a:xfrm>
            <a:off x="323410" y="4944480"/>
            <a:ext cx="341760" cy="215444"/>
          </a:xfrm>
          <a:prstGeom prst="rect">
            <a:avLst/>
          </a:prstGeom>
          <a:noFill/>
        </p:spPr>
        <p:txBody>
          <a:bodyPr wrap="none" rtlCol="0">
            <a:spAutoFit/>
          </a:bodyPr>
          <a:lstStyle/>
          <a:p>
            <a:r>
              <a:rPr lang="en-US" altLang="ja-JP" sz="800" dirty="0">
                <a:latin typeface="BIZ UDPゴシック" panose="020B0400000000000000" pitchFamily="50" charset="-128"/>
                <a:ea typeface="BIZ UDPゴシック" panose="020B0400000000000000" pitchFamily="50" charset="-128"/>
              </a:rPr>
              <a:t>39</a:t>
            </a:r>
            <a:endParaRPr kumimoji="1" lang="ja-JP" altLang="en-US" sz="8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652775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E9E5B-4BAA-4198-34BB-B4BD523E5BCA}"/>
            </a:ext>
          </a:extLst>
        </p:cNvPr>
        <p:cNvGrpSpPr/>
        <p:nvPr/>
      </p:nvGrpSpPr>
      <p:grpSpPr>
        <a:xfrm>
          <a:off x="0" y="0"/>
          <a:ext cx="0" cy="0"/>
          <a:chOff x="0" y="0"/>
          <a:chExt cx="0" cy="0"/>
        </a:xfrm>
      </p:grpSpPr>
      <p:pic>
        <p:nvPicPr>
          <p:cNvPr id="13" name="図 12" descr="背景パターン が含まれている画像&#10;&#10;自動的に生成された説明">
            <a:extLst>
              <a:ext uri="{FF2B5EF4-FFF2-40B4-BE49-F238E27FC236}">
                <a16:creationId xmlns:a16="http://schemas.microsoft.com/office/drawing/2014/main" id="{255BE353-66DE-C057-9BC4-45787F7905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 y="0"/>
            <a:ext cx="3779340" cy="5327650"/>
          </a:xfrm>
          <a:prstGeom prst="rect">
            <a:avLst/>
          </a:prstGeom>
        </p:spPr>
      </p:pic>
      <p:sp>
        <p:nvSpPr>
          <p:cNvPr id="3" name="正方形/長方形 2">
            <a:extLst>
              <a:ext uri="{FF2B5EF4-FFF2-40B4-BE49-F238E27FC236}">
                <a16:creationId xmlns:a16="http://schemas.microsoft.com/office/drawing/2014/main" id="{D00A0F66-D538-F87C-6026-AE1BDB1DC39E}"/>
              </a:ext>
            </a:extLst>
          </p:cNvPr>
          <p:cNvSpPr/>
          <p:nvPr/>
        </p:nvSpPr>
        <p:spPr>
          <a:xfrm>
            <a:off x="457038" y="188276"/>
            <a:ext cx="2679065" cy="47434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ct val="150000"/>
              </a:lnSpc>
            </a:pPr>
            <a:r>
              <a:rPr lang="en-US" altLang="ja-JP" sz="12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MEMO</a:t>
            </a:r>
            <a:endParaRPr lang="ja-JP"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4" name="四角形: 角を丸くする 3">
            <a:extLst>
              <a:ext uri="{FF2B5EF4-FFF2-40B4-BE49-F238E27FC236}">
                <a16:creationId xmlns:a16="http://schemas.microsoft.com/office/drawing/2014/main" id="{899C8ED0-5878-E38A-9D4C-37C398F7765B}"/>
              </a:ext>
            </a:extLst>
          </p:cNvPr>
          <p:cNvSpPr/>
          <p:nvPr/>
        </p:nvSpPr>
        <p:spPr>
          <a:xfrm>
            <a:off x="465148" y="620717"/>
            <a:ext cx="2865762" cy="4358503"/>
          </a:xfrm>
          <a:prstGeom prst="roundRect">
            <a:avLst>
              <a:gd name="adj" fmla="val 7016"/>
            </a:avLst>
          </a:prstGeom>
          <a:solidFill>
            <a:srgbClr val="FFFAFF"/>
          </a:solidFill>
          <a:ln w="19050" cap="flat" cmpd="sng" algn="ctr">
            <a:solidFill>
              <a:srgbClr val="C8B9AA"/>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ts val="1400"/>
              </a:lnSpc>
            </a:pP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 name="テキスト ボックス 1">
            <a:extLst>
              <a:ext uri="{FF2B5EF4-FFF2-40B4-BE49-F238E27FC236}">
                <a16:creationId xmlns:a16="http://schemas.microsoft.com/office/drawing/2014/main" id="{8B23C9FD-EA7E-9A33-AB29-B216A42839EA}"/>
              </a:ext>
            </a:extLst>
          </p:cNvPr>
          <p:cNvSpPr txBox="1"/>
          <p:nvPr/>
        </p:nvSpPr>
        <p:spPr>
          <a:xfrm>
            <a:off x="3163274" y="4942144"/>
            <a:ext cx="341760" cy="215444"/>
          </a:xfrm>
          <a:prstGeom prst="rect">
            <a:avLst/>
          </a:prstGeom>
          <a:noFill/>
        </p:spPr>
        <p:txBody>
          <a:bodyPr wrap="none" rtlCol="0">
            <a:spAutoFit/>
          </a:bodyPr>
          <a:lstStyle/>
          <a:p>
            <a:r>
              <a:rPr lang="en-US" altLang="ja-JP" sz="800" dirty="0">
                <a:latin typeface="BIZ UDPゴシック" panose="020B0400000000000000" pitchFamily="50" charset="-128"/>
                <a:ea typeface="BIZ UDPゴシック" panose="020B0400000000000000" pitchFamily="50" charset="-128"/>
              </a:rPr>
              <a:t>40</a:t>
            </a:r>
          </a:p>
        </p:txBody>
      </p:sp>
      <p:pic>
        <p:nvPicPr>
          <p:cNvPr id="6" name="図 5" descr="バスケットボールの選手の白黒写真&#10;&#10;中程度の精度で自動的に生成された説明">
            <a:extLst>
              <a:ext uri="{FF2B5EF4-FFF2-40B4-BE49-F238E27FC236}">
                <a16:creationId xmlns:a16="http://schemas.microsoft.com/office/drawing/2014/main" id="{411AB901-CA86-9727-3ABB-38BE39703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66138">
            <a:off x="496086" y="3985409"/>
            <a:ext cx="927592" cy="879356"/>
          </a:xfrm>
          <a:prstGeom prst="rect">
            <a:avLst/>
          </a:prstGeom>
        </p:spPr>
      </p:pic>
      <p:pic>
        <p:nvPicPr>
          <p:cNvPr id="9" name="図 8" descr="スポーツゲーム, 挿絵 が含まれている画像&#10;&#10;自動的に生成された説明">
            <a:extLst>
              <a:ext uri="{FF2B5EF4-FFF2-40B4-BE49-F238E27FC236}">
                <a16:creationId xmlns:a16="http://schemas.microsoft.com/office/drawing/2014/main" id="{EFA057DD-4303-6442-F587-12AA008AF5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183546">
            <a:off x="471263" y="839297"/>
            <a:ext cx="1352589" cy="362766"/>
          </a:xfrm>
          <a:prstGeom prst="rect">
            <a:avLst/>
          </a:prstGeom>
        </p:spPr>
      </p:pic>
    </p:spTree>
    <p:extLst>
      <p:ext uri="{BB962C8B-B14F-4D97-AF65-F5344CB8AC3E}">
        <p14:creationId xmlns:p14="http://schemas.microsoft.com/office/powerpoint/2010/main" val="636907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24F23-470B-071F-A362-A1C1E672AEAF}"/>
            </a:ext>
          </a:extLst>
        </p:cNvPr>
        <p:cNvGrpSpPr/>
        <p:nvPr/>
      </p:nvGrpSpPr>
      <p:grpSpPr>
        <a:xfrm>
          <a:off x="0" y="0"/>
          <a:ext cx="0" cy="0"/>
          <a:chOff x="0" y="0"/>
          <a:chExt cx="0" cy="0"/>
        </a:xfrm>
      </p:grpSpPr>
      <p:pic>
        <p:nvPicPr>
          <p:cNvPr id="8" name="図 7" descr="アイコン が含まれている画像&#10;&#10;自動的に生成された説明">
            <a:extLst>
              <a:ext uri="{FF2B5EF4-FFF2-40B4-BE49-F238E27FC236}">
                <a16:creationId xmlns:a16="http://schemas.microsoft.com/office/drawing/2014/main" id="{A40074B1-A7FB-7943-28F6-15810ADE78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 y="0"/>
            <a:ext cx="3779340" cy="5327650"/>
          </a:xfrm>
          <a:prstGeom prst="rect">
            <a:avLst/>
          </a:prstGeom>
        </p:spPr>
      </p:pic>
      <p:sp>
        <p:nvSpPr>
          <p:cNvPr id="3" name="正方形/長方形 2">
            <a:extLst>
              <a:ext uri="{FF2B5EF4-FFF2-40B4-BE49-F238E27FC236}">
                <a16:creationId xmlns:a16="http://schemas.microsoft.com/office/drawing/2014/main" id="{4A240D6D-4798-30A6-E5E3-5B58CD436479}"/>
              </a:ext>
            </a:extLst>
          </p:cNvPr>
          <p:cNvSpPr/>
          <p:nvPr/>
        </p:nvSpPr>
        <p:spPr>
          <a:xfrm>
            <a:off x="346027" y="222328"/>
            <a:ext cx="2927985" cy="30145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ja-JP" sz="1100" kern="100" dirty="0">
                <a:solidFill>
                  <a:srgbClr val="000000"/>
                </a:solidFill>
                <a:effectLst/>
                <a:ea typeface="BIZ UDPゴシック" panose="020B0400000000000000" pitchFamily="50" charset="-128"/>
                <a:cs typeface="Times New Roman" panose="02020603050405020304" pitchFamily="18" charset="0"/>
              </a:rPr>
              <a:t>発達の記録</a:t>
            </a:r>
            <a:endParaRPr lang="ja-JP" sz="1050" kern="100" dirty="0">
              <a:effectLst/>
              <a:ea typeface="游明朝" panose="02020400000000000000" pitchFamily="18" charset="-128"/>
              <a:cs typeface="Times New Roman" panose="02020603050405020304" pitchFamily="18" charset="0"/>
            </a:endParaRPr>
          </a:p>
        </p:txBody>
      </p:sp>
      <p:sp>
        <p:nvSpPr>
          <p:cNvPr id="4" name="正方形/長方形 3">
            <a:extLst>
              <a:ext uri="{FF2B5EF4-FFF2-40B4-BE49-F238E27FC236}">
                <a16:creationId xmlns:a16="http://schemas.microsoft.com/office/drawing/2014/main" id="{EF3F223C-C4FA-EE92-2183-6F1BE97CC96D}"/>
              </a:ext>
            </a:extLst>
          </p:cNvPr>
          <p:cNvSpPr/>
          <p:nvPr/>
        </p:nvSpPr>
        <p:spPr>
          <a:xfrm>
            <a:off x="346027" y="497729"/>
            <a:ext cx="2927985" cy="49676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ct val="150000"/>
              </a:lnSpc>
            </a:pPr>
            <a:r>
              <a:rPr lang="ja-JP" sz="800" kern="100" dirty="0">
                <a:solidFill>
                  <a:srgbClr val="000000"/>
                </a:solidFill>
                <a:effectLst/>
                <a:ea typeface="BIZ UDPゴシック" panose="020B0400000000000000" pitchFamily="50" charset="-128"/>
                <a:cs typeface="Times New Roman" panose="02020603050405020304" pitchFamily="18" charset="0"/>
              </a:rPr>
              <a:t>小児科を受診したときや健診のときなどによく聞かれる項目です。できるようになった日の月齢をまとめておきましょう。</a:t>
            </a:r>
            <a:endParaRPr lang="ja-JP" sz="1050" kern="100" dirty="0">
              <a:effectLst/>
              <a:ea typeface="游明朝" panose="02020400000000000000" pitchFamily="18" charset="-128"/>
              <a:cs typeface="Times New Roman" panose="02020603050405020304" pitchFamily="18" charset="0"/>
            </a:endParaRPr>
          </a:p>
        </p:txBody>
      </p:sp>
      <p:graphicFrame>
        <p:nvGraphicFramePr>
          <p:cNvPr id="5" name="表 4">
            <a:extLst>
              <a:ext uri="{FF2B5EF4-FFF2-40B4-BE49-F238E27FC236}">
                <a16:creationId xmlns:a16="http://schemas.microsoft.com/office/drawing/2014/main" id="{47C80EEE-43B0-4525-E118-99850C1E1DD1}"/>
              </a:ext>
            </a:extLst>
          </p:cNvPr>
          <p:cNvGraphicFramePr>
            <a:graphicFrameLocks noGrp="1"/>
          </p:cNvGraphicFramePr>
          <p:nvPr>
            <p:extLst>
              <p:ext uri="{D42A27DB-BD31-4B8C-83A1-F6EECF244321}">
                <p14:modId xmlns:p14="http://schemas.microsoft.com/office/powerpoint/2010/main" val="3130733040"/>
              </p:ext>
            </p:extLst>
          </p:nvPr>
        </p:nvGraphicFramePr>
        <p:xfrm>
          <a:off x="426128" y="994494"/>
          <a:ext cx="2847883" cy="3919740"/>
        </p:xfrm>
        <a:graphic>
          <a:graphicData uri="http://schemas.openxmlformats.org/drawingml/2006/table">
            <a:tbl>
              <a:tblPr firstRow="1" firstCol="1" bandRow="1">
                <a:tableStyleId>{5940675A-B579-460E-94D1-54222C63F5DA}</a:tableStyleId>
              </a:tblPr>
              <a:tblGrid>
                <a:gridCol w="736833">
                  <a:extLst>
                    <a:ext uri="{9D8B030D-6E8A-4147-A177-3AD203B41FA5}">
                      <a16:colId xmlns:a16="http://schemas.microsoft.com/office/drawing/2014/main" val="3861064985"/>
                    </a:ext>
                  </a:extLst>
                </a:gridCol>
                <a:gridCol w="1127066">
                  <a:extLst>
                    <a:ext uri="{9D8B030D-6E8A-4147-A177-3AD203B41FA5}">
                      <a16:colId xmlns:a16="http://schemas.microsoft.com/office/drawing/2014/main" val="818812935"/>
                    </a:ext>
                  </a:extLst>
                </a:gridCol>
                <a:gridCol w="983984">
                  <a:extLst>
                    <a:ext uri="{9D8B030D-6E8A-4147-A177-3AD203B41FA5}">
                      <a16:colId xmlns:a16="http://schemas.microsoft.com/office/drawing/2014/main" val="1364840291"/>
                    </a:ext>
                  </a:extLst>
                </a:gridCol>
              </a:tblGrid>
              <a:tr h="416520">
                <a:tc>
                  <a:txBody>
                    <a:bodyPr/>
                    <a:lstStyle/>
                    <a:p>
                      <a:pPr algn="just">
                        <a:lnSpc>
                          <a:spcPct val="150000"/>
                        </a:lnSpc>
                      </a:pPr>
                      <a:r>
                        <a:rPr lang="ja-JP" sz="800" kern="100">
                          <a:effectLst/>
                          <a:latin typeface="BIZ UDPゴシック" panose="020B0400000000000000" pitchFamily="50" charset="-128"/>
                          <a:ea typeface="BIZ UDPゴシック" panose="020B0400000000000000" pitchFamily="50" charset="-128"/>
                        </a:rPr>
                        <a:t>首すわり</a:t>
                      </a:r>
                    </a:p>
                    <a:p>
                      <a:pPr algn="just">
                        <a:lnSpc>
                          <a:spcPct val="150000"/>
                        </a:lnSpc>
                      </a:pPr>
                      <a:r>
                        <a:rPr lang="ja-JP" sz="800" kern="100">
                          <a:effectLst/>
                          <a:latin typeface="BIZ UDPゴシック" panose="020B0400000000000000" pitchFamily="50" charset="-128"/>
                          <a:ea typeface="BIZ UDPゴシック" panose="020B0400000000000000" pitchFamily="50" charset="-128"/>
                        </a:rPr>
                        <a:t>（支え無し）</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7398" marR="57398" marT="0" marB="0" anchor="ctr">
                    <a:solidFill>
                      <a:schemeClr val="bg1"/>
                    </a:solidFill>
                  </a:tcPr>
                </a:tc>
                <a:tc>
                  <a:txBody>
                    <a:bodyPr/>
                    <a:lstStyle/>
                    <a:p>
                      <a:pPr marL="0" marR="0" lvl="0" indent="0" algn="r" defTabSz="283464" rtl="0" eaLnBrk="1" fontAlgn="auto" latinLnBrk="0" hangingPunct="1">
                        <a:lnSpc>
                          <a:spcPct val="150000"/>
                        </a:lnSpc>
                        <a:spcBef>
                          <a:spcPts val="0"/>
                        </a:spcBef>
                        <a:spcAft>
                          <a:spcPts val="0"/>
                        </a:spcAft>
                        <a:buClrTx/>
                        <a:buSzTx/>
                        <a:buFontTx/>
                        <a:buNone/>
                        <a:tabLst/>
                        <a:defRPr/>
                      </a:pPr>
                      <a:r>
                        <a:rPr lang="ja-JP" altLang="ja-JP" sz="800" kern="100" dirty="0">
                          <a:effectLst/>
                          <a:latin typeface="BIZ UDPゴシック" panose="020B0400000000000000" pitchFamily="50" charset="-128"/>
                          <a:ea typeface="BIZ UDPゴシック" panose="020B0400000000000000" pitchFamily="50" charset="-128"/>
                        </a:rPr>
                        <a:t>年</a:t>
                      </a:r>
                      <a:r>
                        <a:rPr lang="ja-JP" altLang="en-US" sz="800" kern="100" dirty="0">
                          <a:effectLst/>
                          <a:latin typeface="BIZ UDPゴシック" panose="020B0400000000000000" pitchFamily="50" charset="-128"/>
                          <a:ea typeface="BIZ UDPゴシック" panose="020B0400000000000000" pitchFamily="50" charset="-128"/>
                        </a:rPr>
                        <a:t>　　　</a:t>
                      </a:r>
                      <a:r>
                        <a:rPr lang="ja-JP" altLang="ja-JP" sz="800" kern="100" dirty="0">
                          <a:effectLst/>
                          <a:latin typeface="BIZ UDPゴシック" panose="020B0400000000000000" pitchFamily="50" charset="-128"/>
                          <a:ea typeface="BIZ UDPゴシック" panose="020B0400000000000000" pitchFamily="50" charset="-128"/>
                        </a:rPr>
                        <a:t>月</a:t>
                      </a:r>
                      <a:r>
                        <a:rPr lang="ja-JP" altLang="en-US" sz="800" kern="100" dirty="0">
                          <a:effectLst/>
                          <a:latin typeface="BIZ UDPゴシック" panose="020B0400000000000000" pitchFamily="50" charset="-128"/>
                          <a:ea typeface="BIZ UDPゴシック" panose="020B0400000000000000" pitchFamily="50" charset="-128"/>
                        </a:rPr>
                        <a:t>　　　</a:t>
                      </a:r>
                      <a:r>
                        <a:rPr lang="ja-JP" altLang="ja-JP" sz="800" kern="100" dirty="0">
                          <a:effectLst/>
                          <a:latin typeface="BIZ UDPゴシック" panose="020B0400000000000000" pitchFamily="50" charset="-128"/>
                          <a:ea typeface="BIZ UDPゴシック" panose="020B0400000000000000" pitchFamily="50" charset="-128"/>
                        </a:rPr>
                        <a:t>日</a:t>
                      </a:r>
                      <a:r>
                        <a:rPr lang="ja-JP" sz="800" kern="100" dirty="0">
                          <a:effectLst/>
                          <a:latin typeface="BIZ UDPゴシック" panose="020B0400000000000000" pitchFamily="50" charset="-128"/>
                          <a:ea typeface="BIZ UDPゴシック" panose="020B0400000000000000" pitchFamily="50" charset="-128"/>
                        </a:rPr>
                        <a:t>　　</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7398" marR="57398" marT="0" marB="0" anchor="ctr">
                    <a:solidFill>
                      <a:schemeClr val="bg1"/>
                    </a:solidFill>
                  </a:tcPr>
                </a:tc>
                <a:tc>
                  <a:txBody>
                    <a:bodyPr/>
                    <a:lstStyle/>
                    <a:p>
                      <a:pPr indent="203200" algn="r" latinLnBrk="1">
                        <a:lnSpc>
                          <a:spcPct val="150000"/>
                        </a:lnSpc>
                      </a:pPr>
                      <a:r>
                        <a:rPr lang="ja-JP" sz="800" kern="100" dirty="0">
                          <a:effectLst/>
                          <a:latin typeface="BIZ UDPゴシック" panose="020B0400000000000000" pitchFamily="50" charset="-128"/>
                          <a:ea typeface="BIZ UDPゴシック" panose="020B0400000000000000" pitchFamily="50" charset="-128"/>
                        </a:rPr>
                        <a:t>　　　か月 </a:t>
                      </a:r>
                    </a:p>
                    <a:p>
                      <a:pPr algn="r">
                        <a:lnSpc>
                          <a:spcPct val="150000"/>
                        </a:lnSpc>
                      </a:pPr>
                      <a:r>
                        <a:rPr lang="ja-JP" sz="800" kern="100" dirty="0">
                          <a:effectLst/>
                          <a:latin typeface="BIZ UDPゴシック" panose="020B0400000000000000" pitchFamily="50" charset="-128"/>
                          <a:ea typeface="BIZ UDPゴシック" panose="020B0400000000000000" pitchFamily="50" charset="-128"/>
                        </a:rPr>
                        <a:t>（修正　　</a:t>
                      </a:r>
                      <a:r>
                        <a:rPr lang="ja-JP" altLang="en-US" sz="800" kern="100" dirty="0">
                          <a:effectLst/>
                          <a:latin typeface="BIZ UDPゴシック" panose="020B0400000000000000" pitchFamily="50" charset="-128"/>
                          <a:ea typeface="BIZ UDPゴシック" panose="020B0400000000000000" pitchFamily="50" charset="-128"/>
                        </a:rPr>
                        <a:t>　　</a:t>
                      </a:r>
                      <a:r>
                        <a:rPr lang="ja-JP" sz="800" kern="100" dirty="0">
                          <a:effectLst/>
                          <a:latin typeface="BIZ UDPゴシック" panose="020B0400000000000000" pitchFamily="50" charset="-128"/>
                          <a:ea typeface="BIZ UDPゴシック" panose="020B0400000000000000" pitchFamily="50" charset="-128"/>
                        </a:rPr>
                        <a:t>か月）</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7398" marR="57398" marT="0" marB="0" anchor="ctr">
                    <a:solidFill>
                      <a:schemeClr val="bg1"/>
                    </a:solidFill>
                  </a:tcPr>
                </a:tc>
                <a:extLst>
                  <a:ext uri="{0D108BD9-81ED-4DB2-BD59-A6C34878D82A}">
                    <a16:rowId xmlns:a16="http://schemas.microsoft.com/office/drawing/2014/main" val="130809483"/>
                  </a:ext>
                </a:extLst>
              </a:tr>
              <a:tr h="500460">
                <a:tc>
                  <a:txBody>
                    <a:bodyPr/>
                    <a:lstStyle/>
                    <a:p>
                      <a:pPr algn="just">
                        <a:lnSpc>
                          <a:spcPct val="150000"/>
                        </a:lnSpc>
                      </a:pPr>
                      <a:r>
                        <a:rPr lang="ja-JP" sz="800" kern="100">
                          <a:effectLst/>
                          <a:latin typeface="BIZ UDPゴシック" panose="020B0400000000000000" pitchFamily="50" charset="-128"/>
                          <a:ea typeface="BIZ UDPゴシック" panose="020B0400000000000000" pitchFamily="50" charset="-128"/>
                        </a:rPr>
                        <a:t>寝返り</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7398" marR="57398" marT="0" marB="0" anchor="ctr">
                    <a:solidFill>
                      <a:schemeClr val="bg1"/>
                    </a:solidFill>
                  </a:tcPr>
                </a:tc>
                <a:tc>
                  <a:txBody>
                    <a:bodyPr/>
                    <a:lstStyle/>
                    <a:p>
                      <a:pPr marL="0" marR="0" lvl="0" indent="0" algn="r" defTabSz="283464" rtl="0" eaLnBrk="1" fontAlgn="auto" latinLnBrk="0" hangingPunct="1">
                        <a:lnSpc>
                          <a:spcPct val="150000"/>
                        </a:lnSpc>
                        <a:spcBef>
                          <a:spcPts val="0"/>
                        </a:spcBef>
                        <a:spcAft>
                          <a:spcPts val="0"/>
                        </a:spcAft>
                        <a:buClrTx/>
                        <a:buSzTx/>
                        <a:buFontTx/>
                        <a:buNone/>
                        <a:tabLst/>
                        <a:defRPr/>
                      </a:pPr>
                      <a:r>
                        <a:rPr lang="ja-JP" altLang="ja-JP" sz="800" kern="100" dirty="0">
                          <a:effectLst/>
                          <a:latin typeface="BIZ UDPゴシック" panose="020B0400000000000000" pitchFamily="50" charset="-128"/>
                          <a:ea typeface="BIZ UDPゴシック" panose="020B0400000000000000" pitchFamily="50" charset="-128"/>
                        </a:rPr>
                        <a:t>年</a:t>
                      </a:r>
                      <a:r>
                        <a:rPr lang="ja-JP" altLang="en-US" sz="800" kern="100" dirty="0">
                          <a:effectLst/>
                          <a:latin typeface="BIZ UDPゴシック" panose="020B0400000000000000" pitchFamily="50" charset="-128"/>
                          <a:ea typeface="BIZ UDPゴシック" panose="020B0400000000000000" pitchFamily="50" charset="-128"/>
                        </a:rPr>
                        <a:t>　　　</a:t>
                      </a:r>
                      <a:r>
                        <a:rPr lang="ja-JP" altLang="ja-JP" sz="800" kern="100" dirty="0">
                          <a:effectLst/>
                          <a:latin typeface="BIZ UDPゴシック" panose="020B0400000000000000" pitchFamily="50" charset="-128"/>
                          <a:ea typeface="BIZ UDPゴシック" panose="020B0400000000000000" pitchFamily="50" charset="-128"/>
                        </a:rPr>
                        <a:t>月</a:t>
                      </a:r>
                      <a:r>
                        <a:rPr lang="ja-JP" altLang="en-US" sz="800" kern="100" dirty="0">
                          <a:effectLst/>
                          <a:latin typeface="BIZ UDPゴシック" panose="020B0400000000000000" pitchFamily="50" charset="-128"/>
                          <a:ea typeface="BIZ UDPゴシック" panose="020B0400000000000000" pitchFamily="50" charset="-128"/>
                        </a:rPr>
                        <a:t>　　　</a:t>
                      </a:r>
                      <a:r>
                        <a:rPr lang="ja-JP" altLang="ja-JP" sz="800" kern="100" dirty="0">
                          <a:effectLst/>
                          <a:latin typeface="BIZ UDPゴシック" panose="020B0400000000000000" pitchFamily="50" charset="-128"/>
                          <a:ea typeface="BIZ UDPゴシック" panose="020B0400000000000000" pitchFamily="50" charset="-128"/>
                        </a:rPr>
                        <a:t>日</a:t>
                      </a:r>
                      <a:endParaRPr lang="ja-JP" alt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7398" marR="57398" marT="0" marB="0" anchor="ctr">
                    <a:solidFill>
                      <a:schemeClr val="bg1"/>
                    </a:solidFill>
                  </a:tcPr>
                </a:tc>
                <a:tc>
                  <a:txBody>
                    <a:bodyPr/>
                    <a:lstStyle/>
                    <a:p>
                      <a:pPr indent="203200" algn="r" latinLnBrk="1">
                        <a:lnSpc>
                          <a:spcPct val="150000"/>
                        </a:lnSpc>
                      </a:pPr>
                      <a:r>
                        <a:rPr lang="ja-JP" sz="800" kern="100" dirty="0">
                          <a:effectLst/>
                          <a:latin typeface="BIZ UDPゴシック" panose="020B0400000000000000" pitchFamily="50" charset="-128"/>
                          <a:ea typeface="BIZ UDPゴシック" panose="020B0400000000000000" pitchFamily="50" charset="-128"/>
                        </a:rPr>
                        <a:t>　　　か月 </a:t>
                      </a:r>
                    </a:p>
                    <a:p>
                      <a:pPr algn="r">
                        <a:lnSpc>
                          <a:spcPct val="150000"/>
                        </a:lnSpc>
                      </a:pPr>
                      <a:r>
                        <a:rPr lang="ja-JP" sz="800" kern="100" dirty="0">
                          <a:effectLst/>
                          <a:latin typeface="BIZ UDPゴシック" panose="020B0400000000000000" pitchFamily="50" charset="-128"/>
                          <a:ea typeface="BIZ UDPゴシック" panose="020B0400000000000000" pitchFamily="50" charset="-128"/>
                        </a:rPr>
                        <a:t>（修正　</a:t>
                      </a:r>
                      <a:r>
                        <a:rPr lang="ja-JP" altLang="en-US" sz="800" kern="100" dirty="0">
                          <a:effectLst/>
                          <a:latin typeface="BIZ UDPゴシック" panose="020B0400000000000000" pitchFamily="50" charset="-128"/>
                          <a:ea typeface="BIZ UDPゴシック" panose="020B0400000000000000" pitchFamily="50" charset="-128"/>
                        </a:rPr>
                        <a:t>　　</a:t>
                      </a:r>
                      <a:r>
                        <a:rPr lang="ja-JP" sz="800" kern="100" dirty="0">
                          <a:effectLst/>
                          <a:latin typeface="BIZ UDPゴシック" panose="020B0400000000000000" pitchFamily="50" charset="-128"/>
                          <a:ea typeface="BIZ UDPゴシック" panose="020B0400000000000000" pitchFamily="50" charset="-128"/>
                        </a:rPr>
                        <a:t>　か月）</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7398" marR="57398" marT="0" marB="0" anchor="ctr">
                    <a:solidFill>
                      <a:schemeClr val="bg1"/>
                    </a:solidFill>
                  </a:tcPr>
                </a:tc>
                <a:extLst>
                  <a:ext uri="{0D108BD9-81ED-4DB2-BD59-A6C34878D82A}">
                    <a16:rowId xmlns:a16="http://schemas.microsoft.com/office/drawing/2014/main" val="1385903784"/>
                  </a:ext>
                </a:extLst>
              </a:tr>
              <a:tr h="500460">
                <a:tc>
                  <a:txBody>
                    <a:bodyPr/>
                    <a:lstStyle/>
                    <a:p>
                      <a:pPr algn="just">
                        <a:lnSpc>
                          <a:spcPct val="150000"/>
                        </a:lnSpc>
                      </a:pPr>
                      <a:r>
                        <a:rPr lang="ja-JP" sz="800" kern="100">
                          <a:effectLst/>
                          <a:latin typeface="BIZ UDPゴシック" panose="020B0400000000000000" pitchFamily="50" charset="-128"/>
                          <a:ea typeface="BIZ UDPゴシック" panose="020B0400000000000000" pitchFamily="50" charset="-128"/>
                        </a:rPr>
                        <a:t>ずりばい</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7398" marR="57398" marT="0" marB="0" anchor="ctr">
                    <a:solidFill>
                      <a:schemeClr val="bg1"/>
                    </a:solidFill>
                  </a:tcPr>
                </a:tc>
                <a:tc>
                  <a:txBody>
                    <a:bodyPr/>
                    <a:lstStyle/>
                    <a:p>
                      <a:pPr marL="0" marR="0" lvl="0" indent="0" algn="r" defTabSz="283464" rtl="0" eaLnBrk="1" fontAlgn="auto" latinLnBrk="0" hangingPunct="1">
                        <a:lnSpc>
                          <a:spcPct val="150000"/>
                        </a:lnSpc>
                        <a:spcBef>
                          <a:spcPts val="0"/>
                        </a:spcBef>
                        <a:spcAft>
                          <a:spcPts val="0"/>
                        </a:spcAft>
                        <a:buClrTx/>
                        <a:buSzTx/>
                        <a:buFontTx/>
                        <a:buNone/>
                        <a:tabLst/>
                        <a:defRPr/>
                      </a:pPr>
                      <a:r>
                        <a:rPr lang="ja-JP" altLang="ja-JP" sz="800" kern="100" dirty="0">
                          <a:effectLst/>
                          <a:latin typeface="BIZ UDPゴシック" panose="020B0400000000000000" pitchFamily="50" charset="-128"/>
                          <a:ea typeface="BIZ UDPゴシック" panose="020B0400000000000000" pitchFamily="50" charset="-128"/>
                        </a:rPr>
                        <a:t>年</a:t>
                      </a:r>
                      <a:r>
                        <a:rPr lang="ja-JP" altLang="en-US" sz="800" kern="100" dirty="0">
                          <a:effectLst/>
                          <a:latin typeface="BIZ UDPゴシック" panose="020B0400000000000000" pitchFamily="50" charset="-128"/>
                          <a:ea typeface="BIZ UDPゴシック" panose="020B0400000000000000" pitchFamily="50" charset="-128"/>
                        </a:rPr>
                        <a:t>　　　</a:t>
                      </a:r>
                      <a:r>
                        <a:rPr lang="ja-JP" altLang="ja-JP" sz="800" kern="100" dirty="0">
                          <a:effectLst/>
                          <a:latin typeface="BIZ UDPゴシック" panose="020B0400000000000000" pitchFamily="50" charset="-128"/>
                          <a:ea typeface="BIZ UDPゴシック" panose="020B0400000000000000" pitchFamily="50" charset="-128"/>
                        </a:rPr>
                        <a:t>月</a:t>
                      </a:r>
                      <a:r>
                        <a:rPr lang="ja-JP" altLang="en-US" sz="800" kern="100" dirty="0">
                          <a:effectLst/>
                          <a:latin typeface="BIZ UDPゴシック" panose="020B0400000000000000" pitchFamily="50" charset="-128"/>
                          <a:ea typeface="BIZ UDPゴシック" panose="020B0400000000000000" pitchFamily="50" charset="-128"/>
                        </a:rPr>
                        <a:t>　　　</a:t>
                      </a:r>
                      <a:r>
                        <a:rPr lang="ja-JP" altLang="ja-JP" sz="800" kern="100" dirty="0">
                          <a:effectLst/>
                          <a:latin typeface="BIZ UDPゴシック" panose="020B0400000000000000" pitchFamily="50" charset="-128"/>
                          <a:ea typeface="BIZ UDPゴシック" panose="020B0400000000000000" pitchFamily="50" charset="-128"/>
                        </a:rPr>
                        <a:t>日</a:t>
                      </a:r>
                      <a:endParaRPr lang="ja-JP" alt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7398" marR="57398" marT="0" marB="0" anchor="ctr">
                    <a:solidFill>
                      <a:schemeClr val="bg1"/>
                    </a:solidFill>
                  </a:tcPr>
                </a:tc>
                <a:tc>
                  <a:txBody>
                    <a:bodyPr/>
                    <a:lstStyle/>
                    <a:p>
                      <a:pPr indent="203200" algn="r" latinLnBrk="1">
                        <a:lnSpc>
                          <a:spcPct val="150000"/>
                        </a:lnSpc>
                      </a:pPr>
                      <a:r>
                        <a:rPr lang="ja-JP" sz="800" kern="100" dirty="0">
                          <a:effectLst/>
                          <a:latin typeface="BIZ UDPゴシック" panose="020B0400000000000000" pitchFamily="50" charset="-128"/>
                          <a:ea typeface="BIZ UDPゴシック" panose="020B0400000000000000" pitchFamily="50" charset="-128"/>
                        </a:rPr>
                        <a:t>　　　か月 </a:t>
                      </a:r>
                    </a:p>
                    <a:p>
                      <a:pPr algn="r">
                        <a:lnSpc>
                          <a:spcPct val="150000"/>
                        </a:lnSpc>
                      </a:pPr>
                      <a:r>
                        <a:rPr lang="ja-JP" sz="800" kern="100" dirty="0">
                          <a:effectLst/>
                          <a:latin typeface="BIZ UDPゴシック" panose="020B0400000000000000" pitchFamily="50" charset="-128"/>
                          <a:ea typeface="BIZ UDPゴシック" panose="020B0400000000000000" pitchFamily="50" charset="-128"/>
                        </a:rPr>
                        <a:t>（修正　　</a:t>
                      </a:r>
                      <a:r>
                        <a:rPr lang="ja-JP" altLang="en-US" sz="800" kern="100" dirty="0">
                          <a:effectLst/>
                          <a:latin typeface="BIZ UDPゴシック" panose="020B0400000000000000" pitchFamily="50" charset="-128"/>
                          <a:ea typeface="BIZ UDPゴシック" panose="020B0400000000000000" pitchFamily="50" charset="-128"/>
                        </a:rPr>
                        <a:t>　　</a:t>
                      </a:r>
                      <a:r>
                        <a:rPr lang="ja-JP" sz="800" kern="100" dirty="0">
                          <a:effectLst/>
                          <a:latin typeface="BIZ UDPゴシック" panose="020B0400000000000000" pitchFamily="50" charset="-128"/>
                          <a:ea typeface="BIZ UDPゴシック" panose="020B0400000000000000" pitchFamily="50" charset="-128"/>
                        </a:rPr>
                        <a:t>か月）</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7398" marR="57398" marT="0" marB="0" anchor="ctr">
                    <a:solidFill>
                      <a:schemeClr val="bg1"/>
                    </a:solidFill>
                  </a:tcPr>
                </a:tc>
                <a:extLst>
                  <a:ext uri="{0D108BD9-81ED-4DB2-BD59-A6C34878D82A}">
                    <a16:rowId xmlns:a16="http://schemas.microsoft.com/office/drawing/2014/main" val="426993777"/>
                  </a:ext>
                </a:extLst>
              </a:tr>
              <a:tr h="500460">
                <a:tc>
                  <a:txBody>
                    <a:bodyPr/>
                    <a:lstStyle/>
                    <a:p>
                      <a:pPr algn="just">
                        <a:lnSpc>
                          <a:spcPct val="150000"/>
                        </a:lnSpc>
                      </a:pPr>
                      <a:r>
                        <a:rPr lang="ja-JP" sz="800" kern="100">
                          <a:effectLst/>
                          <a:latin typeface="BIZ UDPゴシック" panose="020B0400000000000000" pitchFamily="50" charset="-128"/>
                          <a:ea typeface="BIZ UDPゴシック" panose="020B0400000000000000" pitchFamily="50" charset="-128"/>
                        </a:rPr>
                        <a:t>はいはい</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7398" marR="57398" marT="0" marB="0" anchor="ctr">
                    <a:solidFill>
                      <a:schemeClr val="bg1"/>
                    </a:solidFill>
                  </a:tcPr>
                </a:tc>
                <a:tc>
                  <a:txBody>
                    <a:bodyPr/>
                    <a:lstStyle/>
                    <a:p>
                      <a:pPr marL="0" marR="0" lvl="0" indent="0" algn="r" defTabSz="283464" rtl="0" eaLnBrk="1" fontAlgn="auto" latinLnBrk="0" hangingPunct="1">
                        <a:lnSpc>
                          <a:spcPct val="150000"/>
                        </a:lnSpc>
                        <a:spcBef>
                          <a:spcPts val="0"/>
                        </a:spcBef>
                        <a:spcAft>
                          <a:spcPts val="0"/>
                        </a:spcAft>
                        <a:buClrTx/>
                        <a:buSzTx/>
                        <a:buFontTx/>
                        <a:buNone/>
                        <a:tabLst/>
                        <a:defRPr/>
                      </a:pPr>
                      <a:r>
                        <a:rPr lang="ja-JP" altLang="ja-JP" sz="800" kern="100" dirty="0">
                          <a:effectLst/>
                          <a:latin typeface="BIZ UDPゴシック" panose="020B0400000000000000" pitchFamily="50" charset="-128"/>
                          <a:ea typeface="BIZ UDPゴシック" panose="020B0400000000000000" pitchFamily="50" charset="-128"/>
                        </a:rPr>
                        <a:t>年</a:t>
                      </a:r>
                      <a:r>
                        <a:rPr lang="ja-JP" altLang="en-US" sz="800" kern="100" dirty="0">
                          <a:effectLst/>
                          <a:latin typeface="BIZ UDPゴシック" panose="020B0400000000000000" pitchFamily="50" charset="-128"/>
                          <a:ea typeface="BIZ UDPゴシック" panose="020B0400000000000000" pitchFamily="50" charset="-128"/>
                        </a:rPr>
                        <a:t>　　　</a:t>
                      </a:r>
                      <a:r>
                        <a:rPr lang="ja-JP" altLang="ja-JP" sz="800" kern="100" dirty="0">
                          <a:effectLst/>
                          <a:latin typeface="BIZ UDPゴシック" panose="020B0400000000000000" pitchFamily="50" charset="-128"/>
                          <a:ea typeface="BIZ UDPゴシック" panose="020B0400000000000000" pitchFamily="50" charset="-128"/>
                        </a:rPr>
                        <a:t>月</a:t>
                      </a:r>
                      <a:r>
                        <a:rPr lang="ja-JP" altLang="en-US" sz="800" kern="100" dirty="0">
                          <a:effectLst/>
                          <a:latin typeface="BIZ UDPゴシック" panose="020B0400000000000000" pitchFamily="50" charset="-128"/>
                          <a:ea typeface="BIZ UDPゴシック" panose="020B0400000000000000" pitchFamily="50" charset="-128"/>
                        </a:rPr>
                        <a:t>　　　</a:t>
                      </a:r>
                      <a:r>
                        <a:rPr lang="ja-JP" altLang="ja-JP" sz="800" kern="100" dirty="0">
                          <a:effectLst/>
                          <a:latin typeface="BIZ UDPゴシック" panose="020B0400000000000000" pitchFamily="50" charset="-128"/>
                          <a:ea typeface="BIZ UDPゴシック" panose="020B0400000000000000" pitchFamily="50" charset="-128"/>
                        </a:rPr>
                        <a:t>日</a:t>
                      </a:r>
                      <a:endParaRPr lang="ja-JP" alt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7398" marR="57398" marT="0" marB="0" anchor="ctr">
                    <a:solidFill>
                      <a:schemeClr val="bg1"/>
                    </a:solidFill>
                  </a:tcPr>
                </a:tc>
                <a:tc>
                  <a:txBody>
                    <a:bodyPr/>
                    <a:lstStyle/>
                    <a:p>
                      <a:pPr indent="203200" algn="r" latinLnBrk="1">
                        <a:lnSpc>
                          <a:spcPct val="150000"/>
                        </a:lnSpc>
                      </a:pPr>
                      <a:r>
                        <a:rPr lang="ja-JP" sz="800" kern="100" dirty="0">
                          <a:effectLst/>
                          <a:latin typeface="BIZ UDPゴシック" panose="020B0400000000000000" pitchFamily="50" charset="-128"/>
                          <a:ea typeface="BIZ UDPゴシック" panose="020B0400000000000000" pitchFamily="50" charset="-128"/>
                        </a:rPr>
                        <a:t>　　　か月 </a:t>
                      </a:r>
                    </a:p>
                    <a:p>
                      <a:pPr algn="r">
                        <a:lnSpc>
                          <a:spcPct val="150000"/>
                        </a:lnSpc>
                      </a:pPr>
                      <a:r>
                        <a:rPr lang="ja-JP" sz="800" kern="100" dirty="0">
                          <a:effectLst/>
                          <a:latin typeface="BIZ UDPゴシック" panose="020B0400000000000000" pitchFamily="50" charset="-128"/>
                          <a:ea typeface="BIZ UDPゴシック" panose="020B0400000000000000" pitchFamily="50" charset="-128"/>
                        </a:rPr>
                        <a:t>（修正　</a:t>
                      </a:r>
                      <a:r>
                        <a:rPr lang="ja-JP" altLang="en-US" sz="800" kern="100" dirty="0">
                          <a:effectLst/>
                          <a:latin typeface="BIZ UDPゴシック" panose="020B0400000000000000" pitchFamily="50" charset="-128"/>
                          <a:ea typeface="BIZ UDPゴシック" panose="020B0400000000000000" pitchFamily="50" charset="-128"/>
                        </a:rPr>
                        <a:t>　　</a:t>
                      </a:r>
                      <a:r>
                        <a:rPr lang="ja-JP" sz="800" kern="100" dirty="0">
                          <a:effectLst/>
                          <a:latin typeface="BIZ UDPゴシック" panose="020B0400000000000000" pitchFamily="50" charset="-128"/>
                          <a:ea typeface="BIZ UDPゴシック" panose="020B0400000000000000" pitchFamily="50" charset="-128"/>
                        </a:rPr>
                        <a:t>　か月）</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7398" marR="57398" marT="0" marB="0" anchor="ctr">
                    <a:solidFill>
                      <a:schemeClr val="bg1"/>
                    </a:solidFill>
                  </a:tcPr>
                </a:tc>
                <a:extLst>
                  <a:ext uri="{0D108BD9-81ED-4DB2-BD59-A6C34878D82A}">
                    <a16:rowId xmlns:a16="http://schemas.microsoft.com/office/drawing/2014/main" val="100902469"/>
                  </a:ext>
                </a:extLst>
              </a:tr>
              <a:tr h="500460">
                <a:tc>
                  <a:txBody>
                    <a:bodyPr/>
                    <a:lstStyle/>
                    <a:p>
                      <a:pPr algn="just">
                        <a:lnSpc>
                          <a:spcPct val="150000"/>
                        </a:lnSpc>
                      </a:pPr>
                      <a:r>
                        <a:rPr lang="ja-JP" sz="800" kern="100">
                          <a:effectLst/>
                          <a:latin typeface="BIZ UDPゴシック" panose="020B0400000000000000" pitchFamily="50" charset="-128"/>
                          <a:ea typeface="BIZ UDPゴシック" panose="020B0400000000000000" pitchFamily="50" charset="-128"/>
                        </a:rPr>
                        <a:t>おすわり</a:t>
                      </a:r>
                    </a:p>
                    <a:p>
                      <a:pPr algn="just">
                        <a:lnSpc>
                          <a:spcPct val="150000"/>
                        </a:lnSpc>
                      </a:pPr>
                      <a:r>
                        <a:rPr lang="ja-JP" sz="800" kern="100">
                          <a:effectLst/>
                          <a:latin typeface="BIZ UDPゴシック" panose="020B0400000000000000" pitchFamily="50" charset="-128"/>
                          <a:ea typeface="BIZ UDPゴシック" panose="020B0400000000000000" pitchFamily="50" charset="-128"/>
                        </a:rPr>
                        <a:t>（支え無し）</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7398" marR="57398" marT="0" marB="0" anchor="ctr">
                    <a:solidFill>
                      <a:schemeClr val="bg1"/>
                    </a:solidFill>
                  </a:tcPr>
                </a:tc>
                <a:tc>
                  <a:txBody>
                    <a:bodyPr/>
                    <a:lstStyle/>
                    <a:p>
                      <a:pPr marL="0" marR="0" lvl="0" indent="0" algn="r" defTabSz="283464" rtl="0" eaLnBrk="1" fontAlgn="auto" latinLnBrk="0" hangingPunct="1">
                        <a:lnSpc>
                          <a:spcPct val="150000"/>
                        </a:lnSpc>
                        <a:spcBef>
                          <a:spcPts val="0"/>
                        </a:spcBef>
                        <a:spcAft>
                          <a:spcPts val="0"/>
                        </a:spcAft>
                        <a:buClrTx/>
                        <a:buSzTx/>
                        <a:buFontTx/>
                        <a:buNone/>
                        <a:tabLst/>
                        <a:defRPr/>
                      </a:pPr>
                      <a:r>
                        <a:rPr lang="ja-JP" altLang="ja-JP" sz="800" kern="100" dirty="0">
                          <a:effectLst/>
                          <a:latin typeface="BIZ UDPゴシック" panose="020B0400000000000000" pitchFamily="50" charset="-128"/>
                          <a:ea typeface="BIZ UDPゴシック" panose="020B0400000000000000" pitchFamily="50" charset="-128"/>
                        </a:rPr>
                        <a:t>年</a:t>
                      </a:r>
                      <a:r>
                        <a:rPr lang="ja-JP" altLang="en-US" sz="800" kern="100" dirty="0">
                          <a:effectLst/>
                          <a:latin typeface="BIZ UDPゴシック" panose="020B0400000000000000" pitchFamily="50" charset="-128"/>
                          <a:ea typeface="BIZ UDPゴシック" panose="020B0400000000000000" pitchFamily="50" charset="-128"/>
                        </a:rPr>
                        <a:t>　　　</a:t>
                      </a:r>
                      <a:r>
                        <a:rPr lang="ja-JP" altLang="ja-JP" sz="800" kern="100" dirty="0">
                          <a:effectLst/>
                          <a:latin typeface="BIZ UDPゴシック" panose="020B0400000000000000" pitchFamily="50" charset="-128"/>
                          <a:ea typeface="BIZ UDPゴシック" panose="020B0400000000000000" pitchFamily="50" charset="-128"/>
                        </a:rPr>
                        <a:t>月</a:t>
                      </a:r>
                      <a:r>
                        <a:rPr lang="ja-JP" altLang="en-US" sz="800" kern="100" dirty="0">
                          <a:effectLst/>
                          <a:latin typeface="BIZ UDPゴシック" panose="020B0400000000000000" pitchFamily="50" charset="-128"/>
                          <a:ea typeface="BIZ UDPゴシック" panose="020B0400000000000000" pitchFamily="50" charset="-128"/>
                        </a:rPr>
                        <a:t>　　　</a:t>
                      </a:r>
                      <a:r>
                        <a:rPr lang="ja-JP" altLang="ja-JP" sz="800" kern="100" dirty="0">
                          <a:effectLst/>
                          <a:latin typeface="BIZ UDPゴシック" panose="020B0400000000000000" pitchFamily="50" charset="-128"/>
                          <a:ea typeface="BIZ UDPゴシック" panose="020B0400000000000000" pitchFamily="50" charset="-128"/>
                        </a:rPr>
                        <a:t>日</a:t>
                      </a:r>
                      <a:endParaRPr lang="ja-JP" alt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7398" marR="57398" marT="0" marB="0" anchor="ctr">
                    <a:solidFill>
                      <a:schemeClr val="bg1"/>
                    </a:solidFill>
                  </a:tcPr>
                </a:tc>
                <a:tc>
                  <a:txBody>
                    <a:bodyPr/>
                    <a:lstStyle/>
                    <a:p>
                      <a:pPr indent="203200" algn="r" latinLnBrk="1">
                        <a:lnSpc>
                          <a:spcPct val="150000"/>
                        </a:lnSpc>
                      </a:pPr>
                      <a:r>
                        <a:rPr lang="ja-JP" sz="800" kern="100" dirty="0">
                          <a:effectLst/>
                          <a:latin typeface="BIZ UDPゴシック" panose="020B0400000000000000" pitchFamily="50" charset="-128"/>
                          <a:ea typeface="BIZ UDPゴシック" panose="020B0400000000000000" pitchFamily="50" charset="-128"/>
                        </a:rPr>
                        <a:t>　　　か月 </a:t>
                      </a:r>
                    </a:p>
                    <a:p>
                      <a:pPr algn="r">
                        <a:lnSpc>
                          <a:spcPct val="150000"/>
                        </a:lnSpc>
                      </a:pPr>
                      <a:r>
                        <a:rPr lang="ja-JP" sz="800" kern="100" dirty="0">
                          <a:effectLst/>
                          <a:latin typeface="BIZ UDPゴシック" panose="020B0400000000000000" pitchFamily="50" charset="-128"/>
                          <a:ea typeface="BIZ UDPゴシック" panose="020B0400000000000000" pitchFamily="50" charset="-128"/>
                        </a:rPr>
                        <a:t>（修正　　</a:t>
                      </a:r>
                      <a:r>
                        <a:rPr lang="ja-JP" altLang="en-US" sz="800" kern="100" dirty="0">
                          <a:effectLst/>
                          <a:latin typeface="BIZ UDPゴシック" panose="020B0400000000000000" pitchFamily="50" charset="-128"/>
                          <a:ea typeface="BIZ UDPゴシック" panose="020B0400000000000000" pitchFamily="50" charset="-128"/>
                        </a:rPr>
                        <a:t>　　</a:t>
                      </a:r>
                      <a:r>
                        <a:rPr lang="ja-JP" sz="800" kern="100" dirty="0">
                          <a:effectLst/>
                          <a:latin typeface="BIZ UDPゴシック" panose="020B0400000000000000" pitchFamily="50" charset="-128"/>
                          <a:ea typeface="BIZ UDPゴシック" panose="020B0400000000000000" pitchFamily="50" charset="-128"/>
                        </a:rPr>
                        <a:t>か月）</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7398" marR="57398" marT="0" marB="0" anchor="ctr">
                    <a:solidFill>
                      <a:schemeClr val="bg1"/>
                    </a:solidFill>
                  </a:tcPr>
                </a:tc>
                <a:extLst>
                  <a:ext uri="{0D108BD9-81ED-4DB2-BD59-A6C34878D82A}">
                    <a16:rowId xmlns:a16="http://schemas.microsoft.com/office/drawing/2014/main" val="3228382357"/>
                  </a:ext>
                </a:extLst>
              </a:tr>
              <a:tr h="500460">
                <a:tc>
                  <a:txBody>
                    <a:bodyPr/>
                    <a:lstStyle/>
                    <a:p>
                      <a:pPr algn="just">
                        <a:lnSpc>
                          <a:spcPct val="150000"/>
                        </a:lnSpc>
                      </a:pPr>
                      <a:r>
                        <a:rPr lang="ja-JP" sz="800" kern="100">
                          <a:effectLst/>
                          <a:latin typeface="BIZ UDPゴシック" panose="020B0400000000000000" pitchFamily="50" charset="-128"/>
                          <a:ea typeface="BIZ UDPゴシック" panose="020B0400000000000000" pitchFamily="50" charset="-128"/>
                        </a:rPr>
                        <a:t>つかまり立ち</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7398" marR="57398" marT="0" marB="0" anchor="ctr">
                    <a:solidFill>
                      <a:schemeClr val="bg1"/>
                    </a:solidFill>
                  </a:tcPr>
                </a:tc>
                <a:tc>
                  <a:txBody>
                    <a:bodyPr/>
                    <a:lstStyle/>
                    <a:p>
                      <a:pPr marL="0" marR="0" lvl="0" indent="0" algn="r" defTabSz="283464" rtl="0" eaLnBrk="1" fontAlgn="auto" latinLnBrk="0" hangingPunct="1">
                        <a:lnSpc>
                          <a:spcPct val="150000"/>
                        </a:lnSpc>
                        <a:spcBef>
                          <a:spcPts val="0"/>
                        </a:spcBef>
                        <a:spcAft>
                          <a:spcPts val="0"/>
                        </a:spcAft>
                        <a:buClrTx/>
                        <a:buSzTx/>
                        <a:buFontTx/>
                        <a:buNone/>
                        <a:tabLst/>
                        <a:defRPr/>
                      </a:pPr>
                      <a:r>
                        <a:rPr lang="ja-JP" altLang="ja-JP" sz="800" kern="100" dirty="0">
                          <a:effectLst/>
                          <a:latin typeface="BIZ UDPゴシック" panose="020B0400000000000000" pitchFamily="50" charset="-128"/>
                          <a:ea typeface="BIZ UDPゴシック" panose="020B0400000000000000" pitchFamily="50" charset="-128"/>
                        </a:rPr>
                        <a:t>年</a:t>
                      </a:r>
                      <a:r>
                        <a:rPr lang="ja-JP" altLang="en-US" sz="800" kern="100" dirty="0">
                          <a:effectLst/>
                          <a:latin typeface="BIZ UDPゴシック" panose="020B0400000000000000" pitchFamily="50" charset="-128"/>
                          <a:ea typeface="BIZ UDPゴシック" panose="020B0400000000000000" pitchFamily="50" charset="-128"/>
                        </a:rPr>
                        <a:t>　　　</a:t>
                      </a:r>
                      <a:r>
                        <a:rPr lang="ja-JP" altLang="ja-JP" sz="800" kern="100" dirty="0">
                          <a:effectLst/>
                          <a:latin typeface="BIZ UDPゴシック" panose="020B0400000000000000" pitchFamily="50" charset="-128"/>
                          <a:ea typeface="BIZ UDPゴシック" panose="020B0400000000000000" pitchFamily="50" charset="-128"/>
                        </a:rPr>
                        <a:t>月</a:t>
                      </a:r>
                      <a:r>
                        <a:rPr lang="ja-JP" altLang="en-US" sz="800" kern="100" dirty="0">
                          <a:effectLst/>
                          <a:latin typeface="BIZ UDPゴシック" panose="020B0400000000000000" pitchFamily="50" charset="-128"/>
                          <a:ea typeface="BIZ UDPゴシック" panose="020B0400000000000000" pitchFamily="50" charset="-128"/>
                        </a:rPr>
                        <a:t>　　　</a:t>
                      </a:r>
                      <a:r>
                        <a:rPr lang="ja-JP" altLang="ja-JP" sz="800" kern="100" dirty="0">
                          <a:effectLst/>
                          <a:latin typeface="BIZ UDPゴシック" panose="020B0400000000000000" pitchFamily="50" charset="-128"/>
                          <a:ea typeface="BIZ UDPゴシック" panose="020B0400000000000000" pitchFamily="50" charset="-128"/>
                        </a:rPr>
                        <a:t>日</a:t>
                      </a:r>
                      <a:endParaRPr lang="ja-JP" alt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7398" marR="57398" marT="0" marB="0" anchor="ctr">
                    <a:solidFill>
                      <a:schemeClr val="bg1"/>
                    </a:solidFill>
                  </a:tcPr>
                </a:tc>
                <a:tc>
                  <a:txBody>
                    <a:bodyPr/>
                    <a:lstStyle/>
                    <a:p>
                      <a:pPr indent="203200" algn="r" latinLnBrk="1">
                        <a:lnSpc>
                          <a:spcPct val="150000"/>
                        </a:lnSpc>
                      </a:pPr>
                      <a:r>
                        <a:rPr lang="ja-JP" sz="800" kern="100" dirty="0">
                          <a:effectLst/>
                          <a:latin typeface="BIZ UDPゴシック" panose="020B0400000000000000" pitchFamily="50" charset="-128"/>
                          <a:ea typeface="BIZ UDPゴシック" panose="020B0400000000000000" pitchFamily="50" charset="-128"/>
                        </a:rPr>
                        <a:t>　　　か月 </a:t>
                      </a:r>
                    </a:p>
                    <a:p>
                      <a:pPr algn="r">
                        <a:lnSpc>
                          <a:spcPct val="150000"/>
                        </a:lnSpc>
                      </a:pPr>
                      <a:r>
                        <a:rPr lang="ja-JP" sz="800" kern="100" dirty="0">
                          <a:effectLst/>
                          <a:latin typeface="BIZ UDPゴシック" panose="020B0400000000000000" pitchFamily="50" charset="-128"/>
                          <a:ea typeface="BIZ UDPゴシック" panose="020B0400000000000000" pitchFamily="50" charset="-128"/>
                        </a:rPr>
                        <a:t>（修正　　</a:t>
                      </a:r>
                      <a:r>
                        <a:rPr lang="ja-JP" altLang="en-US" sz="800" kern="100" dirty="0">
                          <a:effectLst/>
                          <a:latin typeface="BIZ UDPゴシック" panose="020B0400000000000000" pitchFamily="50" charset="-128"/>
                          <a:ea typeface="BIZ UDPゴシック" panose="020B0400000000000000" pitchFamily="50" charset="-128"/>
                        </a:rPr>
                        <a:t>　　</a:t>
                      </a:r>
                      <a:r>
                        <a:rPr lang="ja-JP" sz="800" kern="100" dirty="0">
                          <a:effectLst/>
                          <a:latin typeface="BIZ UDPゴシック" panose="020B0400000000000000" pitchFamily="50" charset="-128"/>
                          <a:ea typeface="BIZ UDPゴシック" panose="020B0400000000000000" pitchFamily="50" charset="-128"/>
                        </a:rPr>
                        <a:t>か月）</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7398" marR="57398" marT="0" marB="0" anchor="ctr">
                    <a:solidFill>
                      <a:schemeClr val="bg1"/>
                    </a:solidFill>
                  </a:tcPr>
                </a:tc>
                <a:extLst>
                  <a:ext uri="{0D108BD9-81ED-4DB2-BD59-A6C34878D82A}">
                    <a16:rowId xmlns:a16="http://schemas.microsoft.com/office/drawing/2014/main" val="1171158786"/>
                  </a:ext>
                </a:extLst>
              </a:tr>
              <a:tr h="500460">
                <a:tc>
                  <a:txBody>
                    <a:bodyPr/>
                    <a:lstStyle/>
                    <a:p>
                      <a:pPr algn="just">
                        <a:lnSpc>
                          <a:spcPct val="150000"/>
                        </a:lnSpc>
                      </a:pPr>
                      <a:r>
                        <a:rPr lang="ja-JP" sz="800" kern="100">
                          <a:effectLst/>
                          <a:latin typeface="BIZ UDPゴシック" panose="020B0400000000000000" pitchFamily="50" charset="-128"/>
                          <a:ea typeface="BIZ UDPゴシック" panose="020B0400000000000000" pitchFamily="50" charset="-128"/>
                        </a:rPr>
                        <a:t>つたい歩き</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7398" marR="57398" marT="0" marB="0" anchor="ctr">
                    <a:solidFill>
                      <a:schemeClr val="bg1"/>
                    </a:solidFill>
                  </a:tcPr>
                </a:tc>
                <a:tc>
                  <a:txBody>
                    <a:bodyPr/>
                    <a:lstStyle/>
                    <a:p>
                      <a:pPr marL="0" marR="0" lvl="0" indent="0" algn="r" defTabSz="283464" rtl="0" eaLnBrk="1" fontAlgn="auto" latinLnBrk="0" hangingPunct="1">
                        <a:lnSpc>
                          <a:spcPct val="150000"/>
                        </a:lnSpc>
                        <a:spcBef>
                          <a:spcPts val="0"/>
                        </a:spcBef>
                        <a:spcAft>
                          <a:spcPts val="0"/>
                        </a:spcAft>
                        <a:buClrTx/>
                        <a:buSzTx/>
                        <a:buFontTx/>
                        <a:buNone/>
                        <a:tabLst/>
                        <a:defRPr/>
                      </a:pPr>
                      <a:r>
                        <a:rPr lang="ja-JP" altLang="ja-JP" sz="800" kern="100" dirty="0">
                          <a:effectLst/>
                          <a:latin typeface="BIZ UDPゴシック" panose="020B0400000000000000" pitchFamily="50" charset="-128"/>
                          <a:ea typeface="BIZ UDPゴシック" panose="020B0400000000000000" pitchFamily="50" charset="-128"/>
                        </a:rPr>
                        <a:t>年</a:t>
                      </a:r>
                      <a:r>
                        <a:rPr lang="ja-JP" altLang="en-US" sz="800" kern="100" dirty="0">
                          <a:effectLst/>
                          <a:latin typeface="BIZ UDPゴシック" panose="020B0400000000000000" pitchFamily="50" charset="-128"/>
                          <a:ea typeface="BIZ UDPゴシック" panose="020B0400000000000000" pitchFamily="50" charset="-128"/>
                        </a:rPr>
                        <a:t>　　　</a:t>
                      </a:r>
                      <a:r>
                        <a:rPr lang="ja-JP" altLang="ja-JP" sz="800" kern="100" dirty="0">
                          <a:effectLst/>
                          <a:latin typeface="BIZ UDPゴシック" panose="020B0400000000000000" pitchFamily="50" charset="-128"/>
                          <a:ea typeface="BIZ UDPゴシック" panose="020B0400000000000000" pitchFamily="50" charset="-128"/>
                        </a:rPr>
                        <a:t>月</a:t>
                      </a:r>
                      <a:r>
                        <a:rPr lang="ja-JP" altLang="en-US" sz="800" kern="100" dirty="0">
                          <a:effectLst/>
                          <a:latin typeface="BIZ UDPゴシック" panose="020B0400000000000000" pitchFamily="50" charset="-128"/>
                          <a:ea typeface="BIZ UDPゴシック" panose="020B0400000000000000" pitchFamily="50" charset="-128"/>
                        </a:rPr>
                        <a:t>　　　</a:t>
                      </a:r>
                      <a:r>
                        <a:rPr lang="ja-JP" altLang="ja-JP" sz="800" kern="100" dirty="0">
                          <a:effectLst/>
                          <a:latin typeface="BIZ UDPゴシック" panose="020B0400000000000000" pitchFamily="50" charset="-128"/>
                          <a:ea typeface="BIZ UDPゴシック" panose="020B0400000000000000" pitchFamily="50" charset="-128"/>
                        </a:rPr>
                        <a:t>日</a:t>
                      </a:r>
                      <a:endParaRPr lang="ja-JP" alt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7398" marR="57398" marT="0" marB="0" anchor="ctr">
                    <a:solidFill>
                      <a:schemeClr val="bg1"/>
                    </a:solidFill>
                  </a:tcPr>
                </a:tc>
                <a:tc>
                  <a:txBody>
                    <a:bodyPr/>
                    <a:lstStyle/>
                    <a:p>
                      <a:pPr indent="203200" algn="r" latinLnBrk="1">
                        <a:lnSpc>
                          <a:spcPct val="150000"/>
                        </a:lnSpc>
                      </a:pPr>
                      <a:r>
                        <a:rPr lang="ja-JP" sz="800" kern="100" dirty="0">
                          <a:effectLst/>
                          <a:latin typeface="BIZ UDPゴシック" panose="020B0400000000000000" pitchFamily="50" charset="-128"/>
                          <a:ea typeface="BIZ UDPゴシック" panose="020B0400000000000000" pitchFamily="50" charset="-128"/>
                        </a:rPr>
                        <a:t>　　　か月 </a:t>
                      </a:r>
                    </a:p>
                    <a:p>
                      <a:pPr algn="r">
                        <a:lnSpc>
                          <a:spcPct val="150000"/>
                        </a:lnSpc>
                      </a:pPr>
                      <a:r>
                        <a:rPr lang="ja-JP" sz="800" kern="100" dirty="0">
                          <a:effectLst/>
                          <a:latin typeface="BIZ UDPゴシック" panose="020B0400000000000000" pitchFamily="50" charset="-128"/>
                          <a:ea typeface="BIZ UDPゴシック" panose="020B0400000000000000" pitchFamily="50" charset="-128"/>
                        </a:rPr>
                        <a:t>（修正　　</a:t>
                      </a:r>
                      <a:r>
                        <a:rPr lang="ja-JP" altLang="en-US" sz="800" kern="100" dirty="0">
                          <a:effectLst/>
                          <a:latin typeface="BIZ UDPゴシック" panose="020B0400000000000000" pitchFamily="50" charset="-128"/>
                          <a:ea typeface="BIZ UDPゴシック" panose="020B0400000000000000" pitchFamily="50" charset="-128"/>
                        </a:rPr>
                        <a:t>　　</a:t>
                      </a:r>
                      <a:r>
                        <a:rPr lang="ja-JP" sz="800" kern="100" dirty="0">
                          <a:effectLst/>
                          <a:latin typeface="BIZ UDPゴシック" panose="020B0400000000000000" pitchFamily="50" charset="-128"/>
                          <a:ea typeface="BIZ UDPゴシック" panose="020B0400000000000000" pitchFamily="50" charset="-128"/>
                        </a:rPr>
                        <a:t>か月）</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7398" marR="57398" marT="0" marB="0" anchor="ctr">
                    <a:solidFill>
                      <a:schemeClr val="bg1"/>
                    </a:solidFill>
                  </a:tcPr>
                </a:tc>
                <a:extLst>
                  <a:ext uri="{0D108BD9-81ED-4DB2-BD59-A6C34878D82A}">
                    <a16:rowId xmlns:a16="http://schemas.microsoft.com/office/drawing/2014/main" val="4250655545"/>
                  </a:ext>
                </a:extLst>
              </a:tr>
              <a:tr h="500460">
                <a:tc>
                  <a:txBody>
                    <a:bodyPr/>
                    <a:lstStyle/>
                    <a:p>
                      <a:pPr algn="just">
                        <a:lnSpc>
                          <a:spcPct val="150000"/>
                        </a:lnSpc>
                      </a:pPr>
                      <a:r>
                        <a:rPr lang="ja-JP" sz="800" kern="100">
                          <a:effectLst/>
                          <a:latin typeface="BIZ UDPゴシック" panose="020B0400000000000000" pitchFamily="50" charset="-128"/>
                          <a:ea typeface="BIZ UDPゴシック" panose="020B0400000000000000" pitchFamily="50" charset="-128"/>
                        </a:rPr>
                        <a:t>ひとりで歩く</a:t>
                      </a:r>
                      <a:endParaRPr lang="ja-JP" sz="8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7398" marR="57398" marT="0" marB="0" anchor="ctr">
                    <a:solidFill>
                      <a:schemeClr val="bg1"/>
                    </a:solidFill>
                  </a:tcPr>
                </a:tc>
                <a:tc>
                  <a:txBody>
                    <a:bodyPr/>
                    <a:lstStyle/>
                    <a:p>
                      <a:pPr marL="0" marR="0" lvl="0" indent="0" algn="r" defTabSz="283464" rtl="0" eaLnBrk="1" fontAlgn="auto" latinLnBrk="0" hangingPunct="1">
                        <a:lnSpc>
                          <a:spcPct val="150000"/>
                        </a:lnSpc>
                        <a:spcBef>
                          <a:spcPts val="0"/>
                        </a:spcBef>
                        <a:spcAft>
                          <a:spcPts val="0"/>
                        </a:spcAft>
                        <a:buClrTx/>
                        <a:buSzTx/>
                        <a:buFontTx/>
                        <a:buNone/>
                        <a:tabLst/>
                        <a:defRPr/>
                      </a:pPr>
                      <a:r>
                        <a:rPr lang="ja-JP" altLang="ja-JP" sz="800" kern="100" dirty="0">
                          <a:effectLst/>
                          <a:latin typeface="BIZ UDPゴシック" panose="020B0400000000000000" pitchFamily="50" charset="-128"/>
                          <a:ea typeface="BIZ UDPゴシック" panose="020B0400000000000000" pitchFamily="50" charset="-128"/>
                        </a:rPr>
                        <a:t>年</a:t>
                      </a:r>
                      <a:r>
                        <a:rPr lang="ja-JP" altLang="en-US" sz="800" kern="100" dirty="0">
                          <a:effectLst/>
                          <a:latin typeface="BIZ UDPゴシック" panose="020B0400000000000000" pitchFamily="50" charset="-128"/>
                          <a:ea typeface="BIZ UDPゴシック" panose="020B0400000000000000" pitchFamily="50" charset="-128"/>
                        </a:rPr>
                        <a:t>　　　</a:t>
                      </a:r>
                      <a:r>
                        <a:rPr lang="ja-JP" altLang="ja-JP" sz="800" kern="100" dirty="0">
                          <a:effectLst/>
                          <a:latin typeface="BIZ UDPゴシック" panose="020B0400000000000000" pitchFamily="50" charset="-128"/>
                          <a:ea typeface="BIZ UDPゴシック" panose="020B0400000000000000" pitchFamily="50" charset="-128"/>
                        </a:rPr>
                        <a:t>月</a:t>
                      </a:r>
                      <a:r>
                        <a:rPr lang="ja-JP" altLang="en-US" sz="800" kern="100" dirty="0">
                          <a:effectLst/>
                          <a:latin typeface="BIZ UDPゴシック" panose="020B0400000000000000" pitchFamily="50" charset="-128"/>
                          <a:ea typeface="BIZ UDPゴシック" panose="020B0400000000000000" pitchFamily="50" charset="-128"/>
                        </a:rPr>
                        <a:t>　　　</a:t>
                      </a:r>
                      <a:r>
                        <a:rPr lang="ja-JP" altLang="ja-JP" sz="800" kern="100" dirty="0">
                          <a:effectLst/>
                          <a:latin typeface="BIZ UDPゴシック" panose="020B0400000000000000" pitchFamily="50" charset="-128"/>
                          <a:ea typeface="BIZ UDPゴシック" panose="020B0400000000000000" pitchFamily="50" charset="-128"/>
                        </a:rPr>
                        <a:t>日</a:t>
                      </a:r>
                      <a:endParaRPr lang="ja-JP" alt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7398" marR="57398" marT="0" marB="0" anchor="ctr">
                    <a:solidFill>
                      <a:schemeClr val="bg1"/>
                    </a:solidFill>
                  </a:tcPr>
                </a:tc>
                <a:tc>
                  <a:txBody>
                    <a:bodyPr/>
                    <a:lstStyle/>
                    <a:p>
                      <a:pPr indent="203200" algn="r" latinLnBrk="1">
                        <a:lnSpc>
                          <a:spcPct val="150000"/>
                        </a:lnSpc>
                      </a:pPr>
                      <a:r>
                        <a:rPr lang="ja-JP" sz="800" kern="100" dirty="0">
                          <a:effectLst/>
                          <a:latin typeface="BIZ UDPゴシック" panose="020B0400000000000000" pitchFamily="50" charset="-128"/>
                          <a:ea typeface="BIZ UDPゴシック" panose="020B0400000000000000" pitchFamily="50" charset="-128"/>
                        </a:rPr>
                        <a:t>　　　か月 </a:t>
                      </a:r>
                    </a:p>
                    <a:p>
                      <a:pPr algn="r">
                        <a:lnSpc>
                          <a:spcPct val="150000"/>
                        </a:lnSpc>
                      </a:pPr>
                      <a:r>
                        <a:rPr lang="ja-JP" sz="800" kern="100" dirty="0">
                          <a:effectLst/>
                          <a:latin typeface="BIZ UDPゴシック" panose="020B0400000000000000" pitchFamily="50" charset="-128"/>
                          <a:ea typeface="BIZ UDPゴシック" panose="020B0400000000000000" pitchFamily="50" charset="-128"/>
                        </a:rPr>
                        <a:t>（修正　　</a:t>
                      </a:r>
                      <a:r>
                        <a:rPr lang="ja-JP" altLang="en-US" sz="800" kern="100" dirty="0">
                          <a:effectLst/>
                          <a:latin typeface="BIZ UDPゴシック" panose="020B0400000000000000" pitchFamily="50" charset="-128"/>
                          <a:ea typeface="BIZ UDPゴシック" panose="020B0400000000000000" pitchFamily="50" charset="-128"/>
                        </a:rPr>
                        <a:t>　　</a:t>
                      </a:r>
                      <a:r>
                        <a:rPr lang="ja-JP" sz="800" kern="100" dirty="0">
                          <a:effectLst/>
                          <a:latin typeface="BIZ UDPゴシック" panose="020B0400000000000000" pitchFamily="50" charset="-128"/>
                          <a:ea typeface="BIZ UDPゴシック" panose="020B0400000000000000" pitchFamily="50" charset="-128"/>
                        </a:rPr>
                        <a:t>か月）</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7398" marR="57398" marT="0" marB="0" anchor="ctr">
                    <a:solidFill>
                      <a:schemeClr val="bg1"/>
                    </a:solidFill>
                  </a:tcPr>
                </a:tc>
                <a:extLst>
                  <a:ext uri="{0D108BD9-81ED-4DB2-BD59-A6C34878D82A}">
                    <a16:rowId xmlns:a16="http://schemas.microsoft.com/office/drawing/2014/main" val="2233420908"/>
                  </a:ext>
                </a:extLst>
              </a:tr>
            </a:tbl>
          </a:graphicData>
        </a:graphic>
      </p:graphicFrame>
      <p:sp>
        <p:nvSpPr>
          <p:cNvPr id="6" name="正方形/長方形 5">
            <a:extLst>
              <a:ext uri="{FF2B5EF4-FFF2-40B4-BE49-F238E27FC236}">
                <a16:creationId xmlns:a16="http://schemas.microsoft.com/office/drawing/2014/main" id="{24BD5EFD-0907-E00C-B3B8-9F24ACCC5700}"/>
              </a:ext>
            </a:extLst>
          </p:cNvPr>
          <p:cNvSpPr/>
          <p:nvPr/>
        </p:nvSpPr>
        <p:spPr>
          <a:xfrm>
            <a:off x="683148" y="4829921"/>
            <a:ext cx="2804160" cy="4457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ct val="150000"/>
              </a:lnSpc>
            </a:pPr>
            <a:r>
              <a:rPr lang="ja-JP" sz="700" kern="100" dirty="0">
                <a:solidFill>
                  <a:srgbClr val="000000"/>
                </a:solidFill>
                <a:effectLst/>
                <a:ea typeface="BIZ UDPゴシック" panose="020B0400000000000000" pitchFamily="50" charset="-128"/>
                <a:cs typeface="Times New Roman" panose="02020603050405020304" pitchFamily="18" charset="0"/>
              </a:rPr>
              <a:t>ゆっくりだけど、</a:t>
            </a:r>
            <a:r>
              <a:rPr lang="ja-JP"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小さく生まれても大きく育つよ。（</a:t>
            </a:r>
            <a:r>
              <a:rPr lang="en-US"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3</a:t>
            </a:r>
            <a:r>
              <a:rPr lang="ja-JP"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歳　母</a:t>
            </a:r>
            <a:r>
              <a:rPr lang="ja-JP" sz="700" kern="100" dirty="0">
                <a:solidFill>
                  <a:srgbClr val="000000"/>
                </a:solidFill>
                <a:effectLst/>
                <a:ea typeface="BIZ UDPゴシック" panose="020B0400000000000000" pitchFamily="50" charset="-128"/>
                <a:cs typeface="Times New Roman" panose="02020603050405020304" pitchFamily="18" charset="0"/>
              </a:rPr>
              <a:t>）</a:t>
            </a:r>
            <a:endParaRPr lang="ja-JP" sz="1050" kern="100" dirty="0">
              <a:effectLst/>
              <a:ea typeface="游明朝" panose="02020400000000000000" pitchFamily="18" charset="-128"/>
              <a:cs typeface="Times New Roman" panose="02020603050405020304" pitchFamily="18" charset="0"/>
            </a:endParaRPr>
          </a:p>
        </p:txBody>
      </p:sp>
      <p:sp>
        <p:nvSpPr>
          <p:cNvPr id="2" name="テキスト ボックス 1">
            <a:extLst>
              <a:ext uri="{FF2B5EF4-FFF2-40B4-BE49-F238E27FC236}">
                <a16:creationId xmlns:a16="http://schemas.microsoft.com/office/drawing/2014/main" id="{5200E815-CAB8-A059-7506-F4FD4914ECAE}"/>
              </a:ext>
            </a:extLst>
          </p:cNvPr>
          <p:cNvSpPr txBox="1"/>
          <p:nvPr/>
        </p:nvSpPr>
        <p:spPr>
          <a:xfrm>
            <a:off x="323410" y="4944480"/>
            <a:ext cx="327334" cy="215444"/>
          </a:xfrm>
          <a:prstGeom prst="rect">
            <a:avLst/>
          </a:prstGeom>
          <a:noFill/>
        </p:spPr>
        <p:txBody>
          <a:bodyPr wrap="none" rtlCol="0">
            <a:spAutoFit/>
          </a:bodyPr>
          <a:lstStyle/>
          <a:p>
            <a:r>
              <a:rPr kumimoji="1" lang="ja-JP" altLang="en-US" sz="800" dirty="0">
                <a:latin typeface="BIZ UDPゴシック" panose="020B0400000000000000" pitchFamily="50" charset="-128"/>
                <a:ea typeface="BIZ UDPゴシック" panose="020B0400000000000000" pitchFamily="50" charset="-128"/>
              </a:rPr>
              <a:t>４１</a:t>
            </a:r>
          </a:p>
        </p:txBody>
      </p:sp>
    </p:spTree>
    <p:extLst>
      <p:ext uri="{BB962C8B-B14F-4D97-AF65-F5344CB8AC3E}">
        <p14:creationId xmlns:p14="http://schemas.microsoft.com/office/powerpoint/2010/main" val="20131326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66E8B-F7C0-59A3-F78A-018B37D81803}"/>
            </a:ext>
          </a:extLst>
        </p:cNvPr>
        <p:cNvGrpSpPr/>
        <p:nvPr/>
      </p:nvGrpSpPr>
      <p:grpSpPr>
        <a:xfrm>
          <a:off x="0" y="0"/>
          <a:ext cx="0" cy="0"/>
          <a:chOff x="0" y="0"/>
          <a:chExt cx="0" cy="0"/>
        </a:xfrm>
      </p:grpSpPr>
      <p:pic>
        <p:nvPicPr>
          <p:cNvPr id="8" name="図 7" descr="アイコン が含まれている画像&#10;&#10;自動的に生成された説明">
            <a:extLst>
              <a:ext uri="{FF2B5EF4-FFF2-40B4-BE49-F238E27FC236}">
                <a16:creationId xmlns:a16="http://schemas.microsoft.com/office/drawing/2014/main" id="{6FBD31A2-9B8B-CC2C-5EB3-3F9CCB03DB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 y="0"/>
            <a:ext cx="3779340" cy="5327650"/>
          </a:xfrm>
          <a:prstGeom prst="rect">
            <a:avLst/>
          </a:prstGeom>
        </p:spPr>
      </p:pic>
      <p:graphicFrame>
        <p:nvGraphicFramePr>
          <p:cNvPr id="3" name="表 2">
            <a:extLst>
              <a:ext uri="{FF2B5EF4-FFF2-40B4-BE49-F238E27FC236}">
                <a16:creationId xmlns:a16="http://schemas.microsoft.com/office/drawing/2014/main" id="{470CF060-15AE-DE60-6466-A84CAA37CFCB}"/>
              </a:ext>
            </a:extLst>
          </p:cNvPr>
          <p:cNvGraphicFramePr>
            <a:graphicFrameLocks noGrp="1"/>
          </p:cNvGraphicFramePr>
          <p:nvPr>
            <p:extLst>
              <p:ext uri="{D42A27DB-BD31-4B8C-83A1-F6EECF244321}">
                <p14:modId xmlns:p14="http://schemas.microsoft.com/office/powerpoint/2010/main" val="1288004774"/>
              </p:ext>
            </p:extLst>
          </p:nvPr>
        </p:nvGraphicFramePr>
        <p:xfrm>
          <a:off x="498601" y="361143"/>
          <a:ext cx="2957885" cy="4453447"/>
        </p:xfrm>
        <a:graphic>
          <a:graphicData uri="http://schemas.openxmlformats.org/drawingml/2006/table">
            <a:tbl>
              <a:tblPr firstRow="1" firstCol="1" bandRow="1">
                <a:tableStyleId>{5940675A-B579-460E-94D1-54222C63F5DA}</a:tableStyleId>
              </a:tblPr>
              <a:tblGrid>
                <a:gridCol w="990906">
                  <a:extLst>
                    <a:ext uri="{9D8B030D-6E8A-4147-A177-3AD203B41FA5}">
                      <a16:colId xmlns:a16="http://schemas.microsoft.com/office/drawing/2014/main" val="3861064985"/>
                    </a:ext>
                  </a:extLst>
                </a:gridCol>
                <a:gridCol w="1009153">
                  <a:extLst>
                    <a:ext uri="{9D8B030D-6E8A-4147-A177-3AD203B41FA5}">
                      <a16:colId xmlns:a16="http://schemas.microsoft.com/office/drawing/2014/main" val="818812935"/>
                    </a:ext>
                  </a:extLst>
                </a:gridCol>
                <a:gridCol w="957826">
                  <a:extLst>
                    <a:ext uri="{9D8B030D-6E8A-4147-A177-3AD203B41FA5}">
                      <a16:colId xmlns:a16="http://schemas.microsoft.com/office/drawing/2014/main" val="1364840291"/>
                    </a:ext>
                  </a:extLst>
                </a:gridCol>
              </a:tblGrid>
              <a:tr h="511975">
                <a:tc>
                  <a:txBody>
                    <a:bodyPr/>
                    <a:lstStyle/>
                    <a:p>
                      <a:pPr algn="just">
                        <a:lnSpc>
                          <a:spcPct val="150000"/>
                        </a:lnSpc>
                      </a:pPr>
                      <a:r>
                        <a:rPr lang="ja-JP" sz="800" kern="1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大人の</a:t>
                      </a:r>
                      <a:endParaRPr lang="en-US" altLang="ja-JP" sz="800" kern="1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lnSpc>
                          <a:spcPct val="150000"/>
                        </a:lnSpc>
                      </a:pPr>
                      <a:r>
                        <a:rPr lang="ja-JP" sz="800" kern="1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簡単な言葉の</a:t>
                      </a:r>
                      <a:endParaRPr lang="en-US" altLang="ja-JP" sz="800" kern="1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lnSpc>
                          <a:spcPct val="150000"/>
                        </a:lnSpc>
                      </a:pPr>
                      <a:r>
                        <a:rPr lang="ja-JP" sz="800" kern="1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意味がわかる</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bg1"/>
                    </a:solidFill>
                  </a:tcPr>
                </a:tc>
                <a:tc>
                  <a:txBody>
                    <a:bodyPr/>
                    <a:lstStyle/>
                    <a:p>
                      <a:pPr marL="0" marR="0" lvl="0" indent="0" algn="r" defTabSz="283464" rtl="0" eaLnBrk="1" fontAlgn="auto" latinLnBrk="0" hangingPunct="1">
                        <a:lnSpc>
                          <a:spcPct val="150000"/>
                        </a:lnSpc>
                        <a:spcBef>
                          <a:spcPts val="0"/>
                        </a:spcBef>
                        <a:spcAft>
                          <a:spcPts val="0"/>
                        </a:spcAft>
                        <a:buClrTx/>
                        <a:buSzTx/>
                        <a:buFontTx/>
                        <a:buNone/>
                        <a:tabLst/>
                        <a:defRPr/>
                      </a:pPr>
                      <a:r>
                        <a:rPr lang="ja-JP" altLang="ja-JP" sz="800" kern="100" dirty="0">
                          <a:effectLst/>
                          <a:latin typeface="BIZ UDPゴシック" panose="020B0400000000000000" pitchFamily="50" charset="-128"/>
                          <a:ea typeface="BIZ UDPゴシック" panose="020B0400000000000000" pitchFamily="50" charset="-128"/>
                        </a:rPr>
                        <a:t>年</a:t>
                      </a:r>
                      <a:r>
                        <a:rPr lang="ja-JP" altLang="en-US" sz="800" kern="100" dirty="0">
                          <a:effectLst/>
                          <a:latin typeface="BIZ UDPゴシック" panose="020B0400000000000000" pitchFamily="50" charset="-128"/>
                          <a:ea typeface="BIZ UDPゴシック" panose="020B0400000000000000" pitchFamily="50" charset="-128"/>
                        </a:rPr>
                        <a:t>　　　</a:t>
                      </a:r>
                      <a:r>
                        <a:rPr lang="ja-JP" altLang="ja-JP" sz="800" kern="100" dirty="0">
                          <a:effectLst/>
                          <a:latin typeface="BIZ UDPゴシック" panose="020B0400000000000000" pitchFamily="50" charset="-128"/>
                          <a:ea typeface="BIZ UDPゴシック" panose="020B0400000000000000" pitchFamily="50" charset="-128"/>
                        </a:rPr>
                        <a:t>月</a:t>
                      </a:r>
                      <a:r>
                        <a:rPr lang="ja-JP" altLang="en-US" sz="800" kern="100" dirty="0">
                          <a:effectLst/>
                          <a:latin typeface="BIZ UDPゴシック" panose="020B0400000000000000" pitchFamily="50" charset="-128"/>
                          <a:ea typeface="BIZ UDPゴシック" panose="020B0400000000000000" pitchFamily="50" charset="-128"/>
                        </a:rPr>
                        <a:t>　　　</a:t>
                      </a:r>
                      <a:r>
                        <a:rPr lang="ja-JP" altLang="ja-JP" sz="800" kern="100" dirty="0">
                          <a:effectLst/>
                          <a:latin typeface="BIZ UDPゴシック" panose="020B0400000000000000" pitchFamily="50" charset="-128"/>
                          <a:ea typeface="BIZ UDPゴシック" panose="020B0400000000000000" pitchFamily="50" charset="-128"/>
                        </a:rPr>
                        <a:t>日</a:t>
                      </a:r>
                      <a:r>
                        <a:rPr lang="ja-JP" sz="800" kern="100" dirty="0">
                          <a:effectLst/>
                          <a:latin typeface="BIZ UDPゴシック" panose="020B0400000000000000" pitchFamily="50" charset="-128"/>
                          <a:ea typeface="BIZ UDPゴシック" panose="020B0400000000000000" pitchFamily="50" charset="-128"/>
                        </a:rPr>
                        <a:t>　　</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7398" marR="57398" marT="0" marB="0" anchor="ctr">
                    <a:solidFill>
                      <a:schemeClr val="bg1"/>
                    </a:solidFill>
                  </a:tcPr>
                </a:tc>
                <a:tc>
                  <a:txBody>
                    <a:bodyPr/>
                    <a:lstStyle/>
                    <a:p>
                      <a:pPr indent="203200" algn="r" latinLnBrk="1">
                        <a:lnSpc>
                          <a:spcPct val="150000"/>
                        </a:lnSpc>
                      </a:pPr>
                      <a:r>
                        <a:rPr lang="ja-JP" sz="800" kern="100" dirty="0">
                          <a:effectLst/>
                          <a:latin typeface="BIZ UDPゴシック" panose="020B0400000000000000" pitchFamily="50" charset="-128"/>
                          <a:ea typeface="BIZ UDPゴシック" panose="020B0400000000000000" pitchFamily="50" charset="-128"/>
                        </a:rPr>
                        <a:t>　　　か月 </a:t>
                      </a:r>
                    </a:p>
                    <a:p>
                      <a:pPr algn="r">
                        <a:lnSpc>
                          <a:spcPct val="150000"/>
                        </a:lnSpc>
                      </a:pPr>
                      <a:r>
                        <a:rPr lang="ja-JP" sz="800" kern="100" dirty="0">
                          <a:effectLst/>
                          <a:latin typeface="BIZ UDPゴシック" panose="020B0400000000000000" pitchFamily="50" charset="-128"/>
                          <a:ea typeface="BIZ UDPゴシック" panose="020B0400000000000000" pitchFamily="50" charset="-128"/>
                        </a:rPr>
                        <a:t>（修正　　</a:t>
                      </a:r>
                      <a:r>
                        <a:rPr lang="ja-JP" altLang="en-US" sz="800" kern="100" dirty="0">
                          <a:effectLst/>
                          <a:latin typeface="BIZ UDPゴシック" panose="020B0400000000000000" pitchFamily="50" charset="-128"/>
                          <a:ea typeface="BIZ UDPゴシック" panose="020B0400000000000000" pitchFamily="50" charset="-128"/>
                        </a:rPr>
                        <a:t>　　</a:t>
                      </a:r>
                      <a:r>
                        <a:rPr lang="ja-JP" sz="800" kern="100" dirty="0">
                          <a:effectLst/>
                          <a:latin typeface="BIZ UDPゴシック" panose="020B0400000000000000" pitchFamily="50" charset="-128"/>
                          <a:ea typeface="BIZ UDPゴシック" panose="020B0400000000000000" pitchFamily="50" charset="-128"/>
                        </a:rPr>
                        <a:t>か月）</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7398" marR="57398" marT="0" marB="0" anchor="ctr">
                    <a:solidFill>
                      <a:schemeClr val="bg1"/>
                    </a:solidFill>
                  </a:tcPr>
                </a:tc>
                <a:extLst>
                  <a:ext uri="{0D108BD9-81ED-4DB2-BD59-A6C34878D82A}">
                    <a16:rowId xmlns:a16="http://schemas.microsoft.com/office/drawing/2014/main" val="130809483"/>
                  </a:ext>
                </a:extLst>
              </a:tr>
              <a:tr h="485385">
                <a:tc>
                  <a:txBody>
                    <a:bodyPr/>
                    <a:lstStyle/>
                    <a:p>
                      <a:pPr algn="just">
                        <a:lnSpc>
                          <a:spcPct val="150000"/>
                        </a:lnSpc>
                      </a:pPr>
                      <a:r>
                        <a:rPr lang="ja-JP" sz="800" kern="10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指さしをする</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bg1"/>
                    </a:solidFill>
                  </a:tcPr>
                </a:tc>
                <a:tc>
                  <a:txBody>
                    <a:bodyPr/>
                    <a:lstStyle/>
                    <a:p>
                      <a:pPr marL="0" marR="0" lvl="0" indent="0" algn="r" defTabSz="283464" rtl="0" eaLnBrk="1" fontAlgn="auto" latinLnBrk="0" hangingPunct="1">
                        <a:lnSpc>
                          <a:spcPct val="150000"/>
                        </a:lnSpc>
                        <a:spcBef>
                          <a:spcPts val="0"/>
                        </a:spcBef>
                        <a:spcAft>
                          <a:spcPts val="0"/>
                        </a:spcAft>
                        <a:buClrTx/>
                        <a:buSzTx/>
                        <a:buFontTx/>
                        <a:buNone/>
                        <a:tabLst/>
                        <a:defRPr/>
                      </a:pPr>
                      <a:r>
                        <a:rPr lang="ja-JP" altLang="ja-JP" sz="800" kern="100" dirty="0">
                          <a:effectLst/>
                          <a:latin typeface="BIZ UDPゴシック" panose="020B0400000000000000" pitchFamily="50" charset="-128"/>
                          <a:ea typeface="BIZ UDPゴシック" panose="020B0400000000000000" pitchFamily="50" charset="-128"/>
                        </a:rPr>
                        <a:t>年</a:t>
                      </a:r>
                      <a:r>
                        <a:rPr lang="ja-JP" altLang="en-US" sz="800" kern="100" dirty="0">
                          <a:effectLst/>
                          <a:latin typeface="BIZ UDPゴシック" panose="020B0400000000000000" pitchFamily="50" charset="-128"/>
                          <a:ea typeface="BIZ UDPゴシック" panose="020B0400000000000000" pitchFamily="50" charset="-128"/>
                        </a:rPr>
                        <a:t>　　　</a:t>
                      </a:r>
                      <a:r>
                        <a:rPr lang="ja-JP" altLang="ja-JP" sz="800" kern="100" dirty="0">
                          <a:effectLst/>
                          <a:latin typeface="BIZ UDPゴシック" panose="020B0400000000000000" pitchFamily="50" charset="-128"/>
                          <a:ea typeface="BIZ UDPゴシック" panose="020B0400000000000000" pitchFamily="50" charset="-128"/>
                        </a:rPr>
                        <a:t>月</a:t>
                      </a:r>
                      <a:r>
                        <a:rPr lang="ja-JP" altLang="en-US" sz="800" kern="100" dirty="0">
                          <a:effectLst/>
                          <a:latin typeface="BIZ UDPゴシック" panose="020B0400000000000000" pitchFamily="50" charset="-128"/>
                          <a:ea typeface="BIZ UDPゴシック" panose="020B0400000000000000" pitchFamily="50" charset="-128"/>
                        </a:rPr>
                        <a:t>　　　</a:t>
                      </a:r>
                      <a:r>
                        <a:rPr lang="ja-JP" altLang="ja-JP" sz="800" kern="100" dirty="0">
                          <a:effectLst/>
                          <a:latin typeface="BIZ UDPゴシック" panose="020B0400000000000000" pitchFamily="50" charset="-128"/>
                          <a:ea typeface="BIZ UDPゴシック" panose="020B0400000000000000" pitchFamily="50" charset="-128"/>
                        </a:rPr>
                        <a:t>日</a:t>
                      </a:r>
                      <a:endParaRPr lang="ja-JP" alt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7398" marR="57398" marT="0" marB="0" anchor="ctr">
                    <a:solidFill>
                      <a:schemeClr val="bg1"/>
                    </a:solidFill>
                  </a:tcPr>
                </a:tc>
                <a:tc>
                  <a:txBody>
                    <a:bodyPr/>
                    <a:lstStyle/>
                    <a:p>
                      <a:pPr indent="203200" algn="r" latinLnBrk="1">
                        <a:lnSpc>
                          <a:spcPct val="150000"/>
                        </a:lnSpc>
                      </a:pPr>
                      <a:r>
                        <a:rPr lang="ja-JP" sz="800" kern="100" dirty="0">
                          <a:effectLst/>
                          <a:latin typeface="BIZ UDPゴシック" panose="020B0400000000000000" pitchFamily="50" charset="-128"/>
                          <a:ea typeface="BIZ UDPゴシック" panose="020B0400000000000000" pitchFamily="50" charset="-128"/>
                        </a:rPr>
                        <a:t>　　　か月 </a:t>
                      </a:r>
                    </a:p>
                    <a:p>
                      <a:pPr algn="r">
                        <a:lnSpc>
                          <a:spcPct val="150000"/>
                        </a:lnSpc>
                      </a:pPr>
                      <a:r>
                        <a:rPr lang="ja-JP" sz="800" kern="100" dirty="0">
                          <a:effectLst/>
                          <a:latin typeface="BIZ UDPゴシック" panose="020B0400000000000000" pitchFamily="50" charset="-128"/>
                          <a:ea typeface="BIZ UDPゴシック" panose="020B0400000000000000" pitchFamily="50" charset="-128"/>
                        </a:rPr>
                        <a:t>（修正　</a:t>
                      </a:r>
                      <a:r>
                        <a:rPr lang="ja-JP" altLang="en-US" sz="800" kern="100" dirty="0">
                          <a:effectLst/>
                          <a:latin typeface="BIZ UDPゴシック" panose="020B0400000000000000" pitchFamily="50" charset="-128"/>
                          <a:ea typeface="BIZ UDPゴシック" panose="020B0400000000000000" pitchFamily="50" charset="-128"/>
                        </a:rPr>
                        <a:t>　　</a:t>
                      </a:r>
                      <a:r>
                        <a:rPr lang="ja-JP" sz="800" kern="100" dirty="0">
                          <a:effectLst/>
                          <a:latin typeface="BIZ UDPゴシック" panose="020B0400000000000000" pitchFamily="50" charset="-128"/>
                          <a:ea typeface="BIZ UDPゴシック" panose="020B0400000000000000" pitchFamily="50" charset="-128"/>
                        </a:rPr>
                        <a:t>　か月）</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7398" marR="57398" marT="0" marB="0" anchor="ctr">
                    <a:solidFill>
                      <a:schemeClr val="bg1"/>
                    </a:solidFill>
                  </a:tcPr>
                </a:tc>
                <a:extLst>
                  <a:ext uri="{0D108BD9-81ED-4DB2-BD59-A6C34878D82A}">
                    <a16:rowId xmlns:a16="http://schemas.microsoft.com/office/drawing/2014/main" val="1385903784"/>
                  </a:ext>
                </a:extLst>
              </a:tr>
              <a:tr h="485385">
                <a:tc>
                  <a:txBody>
                    <a:bodyPr/>
                    <a:lstStyle/>
                    <a:p>
                      <a:pPr algn="just">
                        <a:lnSpc>
                          <a:spcPct val="150000"/>
                        </a:lnSpc>
                      </a:pPr>
                      <a:r>
                        <a:rPr lang="ja-JP" sz="800" kern="10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バイバイなどの</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ct val="150000"/>
                        </a:lnSpc>
                      </a:pPr>
                      <a:r>
                        <a:rPr lang="ja-JP" sz="800" kern="10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身振りをする</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bg1"/>
                    </a:solidFill>
                  </a:tcPr>
                </a:tc>
                <a:tc>
                  <a:txBody>
                    <a:bodyPr/>
                    <a:lstStyle/>
                    <a:p>
                      <a:pPr marL="0" marR="0" lvl="0" indent="0" algn="r" defTabSz="283464" rtl="0" eaLnBrk="1" fontAlgn="auto" latinLnBrk="0" hangingPunct="1">
                        <a:lnSpc>
                          <a:spcPct val="150000"/>
                        </a:lnSpc>
                        <a:spcBef>
                          <a:spcPts val="0"/>
                        </a:spcBef>
                        <a:spcAft>
                          <a:spcPts val="0"/>
                        </a:spcAft>
                        <a:buClrTx/>
                        <a:buSzTx/>
                        <a:buFontTx/>
                        <a:buNone/>
                        <a:tabLst/>
                        <a:defRPr/>
                      </a:pPr>
                      <a:r>
                        <a:rPr lang="ja-JP" altLang="ja-JP" sz="800" kern="100" dirty="0">
                          <a:effectLst/>
                          <a:latin typeface="BIZ UDPゴシック" panose="020B0400000000000000" pitchFamily="50" charset="-128"/>
                          <a:ea typeface="BIZ UDPゴシック" panose="020B0400000000000000" pitchFamily="50" charset="-128"/>
                        </a:rPr>
                        <a:t>年</a:t>
                      </a:r>
                      <a:r>
                        <a:rPr lang="ja-JP" altLang="en-US" sz="800" kern="100" dirty="0">
                          <a:effectLst/>
                          <a:latin typeface="BIZ UDPゴシック" panose="020B0400000000000000" pitchFamily="50" charset="-128"/>
                          <a:ea typeface="BIZ UDPゴシック" panose="020B0400000000000000" pitchFamily="50" charset="-128"/>
                        </a:rPr>
                        <a:t>　　　</a:t>
                      </a:r>
                      <a:r>
                        <a:rPr lang="ja-JP" altLang="ja-JP" sz="800" kern="100" dirty="0">
                          <a:effectLst/>
                          <a:latin typeface="BIZ UDPゴシック" panose="020B0400000000000000" pitchFamily="50" charset="-128"/>
                          <a:ea typeface="BIZ UDPゴシック" panose="020B0400000000000000" pitchFamily="50" charset="-128"/>
                        </a:rPr>
                        <a:t>月</a:t>
                      </a:r>
                      <a:r>
                        <a:rPr lang="ja-JP" altLang="en-US" sz="800" kern="100" dirty="0">
                          <a:effectLst/>
                          <a:latin typeface="BIZ UDPゴシック" panose="020B0400000000000000" pitchFamily="50" charset="-128"/>
                          <a:ea typeface="BIZ UDPゴシック" panose="020B0400000000000000" pitchFamily="50" charset="-128"/>
                        </a:rPr>
                        <a:t>　　　</a:t>
                      </a:r>
                      <a:r>
                        <a:rPr lang="ja-JP" altLang="ja-JP" sz="800" kern="100" dirty="0">
                          <a:effectLst/>
                          <a:latin typeface="BIZ UDPゴシック" panose="020B0400000000000000" pitchFamily="50" charset="-128"/>
                          <a:ea typeface="BIZ UDPゴシック" panose="020B0400000000000000" pitchFamily="50" charset="-128"/>
                        </a:rPr>
                        <a:t>日</a:t>
                      </a:r>
                      <a:endParaRPr lang="ja-JP" alt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7398" marR="57398" marT="0" marB="0" anchor="ctr">
                    <a:solidFill>
                      <a:schemeClr val="bg1"/>
                    </a:solidFill>
                  </a:tcPr>
                </a:tc>
                <a:tc>
                  <a:txBody>
                    <a:bodyPr/>
                    <a:lstStyle/>
                    <a:p>
                      <a:pPr indent="203200" algn="r" latinLnBrk="1">
                        <a:lnSpc>
                          <a:spcPct val="150000"/>
                        </a:lnSpc>
                      </a:pPr>
                      <a:r>
                        <a:rPr lang="ja-JP" sz="800" kern="100" dirty="0">
                          <a:effectLst/>
                          <a:latin typeface="BIZ UDPゴシック" panose="020B0400000000000000" pitchFamily="50" charset="-128"/>
                          <a:ea typeface="BIZ UDPゴシック" panose="020B0400000000000000" pitchFamily="50" charset="-128"/>
                        </a:rPr>
                        <a:t>　　　か月 </a:t>
                      </a:r>
                    </a:p>
                    <a:p>
                      <a:pPr algn="r">
                        <a:lnSpc>
                          <a:spcPct val="150000"/>
                        </a:lnSpc>
                      </a:pPr>
                      <a:r>
                        <a:rPr lang="ja-JP" sz="800" kern="100" dirty="0">
                          <a:effectLst/>
                          <a:latin typeface="BIZ UDPゴシック" panose="020B0400000000000000" pitchFamily="50" charset="-128"/>
                          <a:ea typeface="BIZ UDPゴシック" panose="020B0400000000000000" pitchFamily="50" charset="-128"/>
                        </a:rPr>
                        <a:t>（修正　　</a:t>
                      </a:r>
                      <a:r>
                        <a:rPr lang="ja-JP" altLang="en-US" sz="800" kern="100" dirty="0">
                          <a:effectLst/>
                          <a:latin typeface="BIZ UDPゴシック" panose="020B0400000000000000" pitchFamily="50" charset="-128"/>
                          <a:ea typeface="BIZ UDPゴシック" panose="020B0400000000000000" pitchFamily="50" charset="-128"/>
                        </a:rPr>
                        <a:t>　　</a:t>
                      </a:r>
                      <a:r>
                        <a:rPr lang="ja-JP" sz="800" kern="100" dirty="0">
                          <a:effectLst/>
                          <a:latin typeface="BIZ UDPゴシック" panose="020B0400000000000000" pitchFamily="50" charset="-128"/>
                          <a:ea typeface="BIZ UDPゴシック" panose="020B0400000000000000" pitchFamily="50" charset="-128"/>
                        </a:rPr>
                        <a:t>か月）</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7398" marR="57398" marT="0" marB="0" anchor="ctr">
                    <a:solidFill>
                      <a:schemeClr val="bg1"/>
                    </a:solidFill>
                  </a:tcPr>
                </a:tc>
                <a:extLst>
                  <a:ext uri="{0D108BD9-81ED-4DB2-BD59-A6C34878D82A}">
                    <a16:rowId xmlns:a16="http://schemas.microsoft.com/office/drawing/2014/main" val="426993777"/>
                  </a:ext>
                </a:extLst>
              </a:tr>
              <a:tr h="485385">
                <a:tc>
                  <a:txBody>
                    <a:bodyPr/>
                    <a:lstStyle/>
                    <a:p>
                      <a:pPr algn="just">
                        <a:lnSpc>
                          <a:spcPct val="150000"/>
                        </a:lnSpc>
                      </a:pPr>
                      <a:r>
                        <a:rPr lang="ja-JP" sz="800" kern="1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ママ、ブーブー</a:t>
                      </a:r>
                      <a:r>
                        <a:rPr lang="ja-JP" altLang="en-US" sz="800" kern="1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な</a:t>
                      </a:r>
                      <a:r>
                        <a:rPr lang="ja-JP" sz="800" kern="1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ど</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ct val="150000"/>
                        </a:lnSpc>
                      </a:pPr>
                      <a:r>
                        <a:rPr lang="ja-JP" sz="800" kern="1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単語を話す</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bg1"/>
                    </a:solidFill>
                  </a:tcPr>
                </a:tc>
                <a:tc>
                  <a:txBody>
                    <a:bodyPr/>
                    <a:lstStyle/>
                    <a:p>
                      <a:pPr marL="0" marR="0" lvl="0" indent="0" algn="r" defTabSz="283464" rtl="0" eaLnBrk="1" fontAlgn="auto" latinLnBrk="0" hangingPunct="1">
                        <a:lnSpc>
                          <a:spcPct val="150000"/>
                        </a:lnSpc>
                        <a:spcBef>
                          <a:spcPts val="0"/>
                        </a:spcBef>
                        <a:spcAft>
                          <a:spcPts val="0"/>
                        </a:spcAft>
                        <a:buClrTx/>
                        <a:buSzTx/>
                        <a:buFontTx/>
                        <a:buNone/>
                        <a:tabLst/>
                        <a:defRPr/>
                      </a:pPr>
                      <a:r>
                        <a:rPr lang="ja-JP" altLang="ja-JP" sz="800" kern="100" dirty="0">
                          <a:effectLst/>
                          <a:latin typeface="BIZ UDPゴシック" panose="020B0400000000000000" pitchFamily="50" charset="-128"/>
                          <a:ea typeface="BIZ UDPゴシック" panose="020B0400000000000000" pitchFamily="50" charset="-128"/>
                        </a:rPr>
                        <a:t>年</a:t>
                      </a:r>
                      <a:r>
                        <a:rPr lang="ja-JP" altLang="en-US" sz="800" kern="100" dirty="0">
                          <a:effectLst/>
                          <a:latin typeface="BIZ UDPゴシック" panose="020B0400000000000000" pitchFamily="50" charset="-128"/>
                          <a:ea typeface="BIZ UDPゴシック" panose="020B0400000000000000" pitchFamily="50" charset="-128"/>
                        </a:rPr>
                        <a:t>　　　</a:t>
                      </a:r>
                      <a:r>
                        <a:rPr lang="ja-JP" altLang="ja-JP" sz="800" kern="100" dirty="0">
                          <a:effectLst/>
                          <a:latin typeface="BIZ UDPゴシック" panose="020B0400000000000000" pitchFamily="50" charset="-128"/>
                          <a:ea typeface="BIZ UDPゴシック" panose="020B0400000000000000" pitchFamily="50" charset="-128"/>
                        </a:rPr>
                        <a:t>月</a:t>
                      </a:r>
                      <a:r>
                        <a:rPr lang="ja-JP" altLang="en-US" sz="800" kern="100" dirty="0">
                          <a:effectLst/>
                          <a:latin typeface="BIZ UDPゴシック" panose="020B0400000000000000" pitchFamily="50" charset="-128"/>
                          <a:ea typeface="BIZ UDPゴシック" panose="020B0400000000000000" pitchFamily="50" charset="-128"/>
                        </a:rPr>
                        <a:t>　　　</a:t>
                      </a:r>
                      <a:r>
                        <a:rPr lang="ja-JP" altLang="ja-JP" sz="800" kern="100" dirty="0">
                          <a:effectLst/>
                          <a:latin typeface="BIZ UDPゴシック" panose="020B0400000000000000" pitchFamily="50" charset="-128"/>
                          <a:ea typeface="BIZ UDPゴシック" panose="020B0400000000000000" pitchFamily="50" charset="-128"/>
                        </a:rPr>
                        <a:t>日</a:t>
                      </a:r>
                      <a:endParaRPr lang="ja-JP" alt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7398" marR="57398" marT="0" marB="0" anchor="ctr">
                    <a:solidFill>
                      <a:schemeClr val="bg1"/>
                    </a:solidFill>
                  </a:tcPr>
                </a:tc>
                <a:tc>
                  <a:txBody>
                    <a:bodyPr/>
                    <a:lstStyle/>
                    <a:p>
                      <a:pPr indent="203200" algn="r" latinLnBrk="1">
                        <a:lnSpc>
                          <a:spcPct val="150000"/>
                        </a:lnSpc>
                      </a:pPr>
                      <a:r>
                        <a:rPr lang="ja-JP" sz="800" kern="100" dirty="0">
                          <a:effectLst/>
                          <a:latin typeface="BIZ UDPゴシック" panose="020B0400000000000000" pitchFamily="50" charset="-128"/>
                          <a:ea typeface="BIZ UDPゴシック" panose="020B0400000000000000" pitchFamily="50" charset="-128"/>
                        </a:rPr>
                        <a:t>　　　か月 </a:t>
                      </a:r>
                    </a:p>
                    <a:p>
                      <a:pPr algn="r">
                        <a:lnSpc>
                          <a:spcPct val="150000"/>
                        </a:lnSpc>
                      </a:pPr>
                      <a:r>
                        <a:rPr lang="ja-JP" sz="800" kern="100" dirty="0">
                          <a:effectLst/>
                          <a:latin typeface="BIZ UDPゴシック" panose="020B0400000000000000" pitchFamily="50" charset="-128"/>
                          <a:ea typeface="BIZ UDPゴシック" panose="020B0400000000000000" pitchFamily="50" charset="-128"/>
                        </a:rPr>
                        <a:t>（修正　</a:t>
                      </a:r>
                      <a:r>
                        <a:rPr lang="ja-JP" altLang="en-US" sz="800" kern="100" dirty="0">
                          <a:effectLst/>
                          <a:latin typeface="BIZ UDPゴシック" panose="020B0400000000000000" pitchFamily="50" charset="-128"/>
                          <a:ea typeface="BIZ UDPゴシック" panose="020B0400000000000000" pitchFamily="50" charset="-128"/>
                        </a:rPr>
                        <a:t>　　</a:t>
                      </a:r>
                      <a:r>
                        <a:rPr lang="ja-JP" sz="800" kern="100" dirty="0">
                          <a:effectLst/>
                          <a:latin typeface="BIZ UDPゴシック" panose="020B0400000000000000" pitchFamily="50" charset="-128"/>
                          <a:ea typeface="BIZ UDPゴシック" panose="020B0400000000000000" pitchFamily="50" charset="-128"/>
                        </a:rPr>
                        <a:t>　か月）</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7398" marR="57398" marT="0" marB="0" anchor="ctr">
                    <a:solidFill>
                      <a:schemeClr val="bg1"/>
                    </a:solidFill>
                  </a:tcPr>
                </a:tc>
                <a:extLst>
                  <a:ext uri="{0D108BD9-81ED-4DB2-BD59-A6C34878D82A}">
                    <a16:rowId xmlns:a16="http://schemas.microsoft.com/office/drawing/2014/main" val="100902469"/>
                  </a:ext>
                </a:extLst>
              </a:tr>
              <a:tr h="485385">
                <a:tc>
                  <a:txBody>
                    <a:bodyPr/>
                    <a:lstStyle/>
                    <a:p>
                      <a:pPr algn="just">
                        <a:lnSpc>
                          <a:spcPct val="150000"/>
                        </a:lnSpc>
                      </a:pPr>
                      <a:r>
                        <a:rPr lang="ja-JP" sz="800" kern="10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テレビや大人の</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ct val="150000"/>
                        </a:lnSpc>
                      </a:pPr>
                      <a:r>
                        <a:rPr lang="ja-JP" sz="800" kern="10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身振りをまねる</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bg1"/>
                    </a:solidFill>
                  </a:tcPr>
                </a:tc>
                <a:tc>
                  <a:txBody>
                    <a:bodyPr/>
                    <a:lstStyle/>
                    <a:p>
                      <a:pPr marL="0" marR="0" lvl="0" indent="0" algn="r" defTabSz="283464" rtl="0" eaLnBrk="1" fontAlgn="auto" latinLnBrk="0" hangingPunct="1">
                        <a:lnSpc>
                          <a:spcPct val="150000"/>
                        </a:lnSpc>
                        <a:spcBef>
                          <a:spcPts val="0"/>
                        </a:spcBef>
                        <a:spcAft>
                          <a:spcPts val="0"/>
                        </a:spcAft>
                        <a:buClrTx/>
                        <a:buSzTx/>
                        <a:buFontTx/>
                        <a:buNone/>
                        <a:tabLst/>
                        <a:defRPr/>
                      </a:pPr>
                      <a:r>
                        <a:rPr lang="ja-JP" altLang="ja-JP" sz="800" kern="100" dirty="0">
                          <a:effectLst/>
                          <a:latin typeface="BIZ UDPゴシック" panose="020B0400000000000000" pitchFamily="50" charset="-128"/>
                          <a:ea typeface="BIZ UDPゴシック" panose="020B0400000000000000" pitchFamily="50" charset="-128"/>
                        </a:rPr>
                        <a:t>年</a:t>
                      </a:r>
                      <a:r>
                        <a:rPr lang="ja-JP" altLang="en-US" sz="800" kern="100" dirty="0">
                          <a:effectLst/>
                          <a:latin typeface="BIZ UDPゴシック" panose="020B0400000000000000" pitchFamily="50" charset="-128"/>
                          <a:ea typeface="BIZ UDPゴシック" panose="020B0400000000000000" pitchFamily="50" charset="-128"/>
                        </a:rPr>
                        <a:t>　　　</a:t>
                      </a:r>
                      <a:r>
                        <a:rPr lang="ja-JP" altLang="ja-JP" sz="800" kern="100" dirty="0">
                          <a:effectLst/>
                          <a:latin typeface="BIZ UDPゴシック" panose="020B0400000000000000" pitchFamily="50" charset="-128"/>
                          <a:ea typeface="BIZ UDPゴシック" panose="020B0400000000000000" pitchFamily="50" charset="-128"/>
                        </a:rPr>
                        <a:t>月</a:t>
                      </a:r>
                      <a:r>
                        <a:rPr lang="ja-JP" altLang="en-US" sz="800" kern="100" dirty="0">
                          <a:effectLst/>
                          <a:latin typeface="BIZ UDPゴシック" panose="020B0400000000000000" pitchFamily="50" charset="-128"/>
                          <a:ea typeface="BIZ UDPゴシック" panose="020B0400000000000000" pitchFamily="50" charset="-128"/>
                        </a:rPr>
                        <a:t>　　　</a:t>
                      </a:r>
                      <a:r>
                        <a:rPr lang="ja-JP" altLang="ja-JP" sz="800" kern="100" dirty="0">
                          <a:effectLst/>
                          <a:latin typeface="BIZ UDPゴシック" panose="020B0400000000000000" pitchFamily="50" charset="-128"/>
                          <a:ea typeface="BIZ UDPゴシック" panose="020B0400000000000000" pitchFamily="50" charset="-128"/>
                        </a:rPr>
                        <a:t>日</a:t>
                      </a:r>
                      <a:endParaRPr lang="ja-JP" alt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7398" marR="57398" marT="0" marB="0" anchor="ctr">
                    <a:solidFill>
                      <a:schemeClr val="bg1"/>
                    </a:solidFill>
                  </a:tcPr>
                </a:tc>
                <a:tc>
                  <a:txBody>
                    <a:bodyPr/>
                    <a:lstStyle/>
                    <a:p>
                      <a:pPr indent="203200" algn="r" latinLnBrk="1">
                        <a:lnSpc>
                          <a:spcPct val="150000"/>
                        </a:lnSpc>
                      </a:pPr>
                      <a:r>
                        <a:rPr lang="ja-JP" sz="800" kern="100" dirty="0">
                          <a:effectLst/>
                          <a:latin typeface="BIZ UDPゴシック" panose="020B0400000000000000" pitchFamily="50" charset="-128"/>
                          <a:ea typeface="BIZ UDPゴシック" panose="020B0400000000000000" pitchFamily="50" charset="-128"/>
                        </a:rPr>
                        <a:t>　　　か月 </a:t>
                      </a:r>
                    </a:p>
                    <a:p>
                      <a:pPr algn="r">
                        <a:lnSpc>
                          <a:spcPct val="150000"/>
                        </a:lnSpc>
                      </a:pPr>
                      <a:r>
                        <a:rPr lang="ja-JP" sz="800" kern="100" dirty="0">
                          <a:effectLst/>
                          <a:latin typeface="BIZ UDPゴシック" panose="020B0400000000000000" pitchFamily="50" charset="-128"/>
                          <a:ea typeface="BIZ UDPゴシック" panose="020B0400000000000000" pitchFamily="50" charset="-128"/>
                        </a:rPr>
                        <a:t>（修正　　</a:t>
                      </a:r>
                      <a:r>
                        <a:rPr lang="ja-JP" altLang="en-US" sz="800" kern="100" dirty="0">
                          <a:effectLst/>
                          <a:latin typeface="BIZ UDPゴシック" panose="020B0400000000000000" pitchFamily="50" charset="-128"/>
                          <a:ea typeface="BIZ UDPゴシック" panose="020B0400000000000000" pitchFamily="50" charset="-128"/>
                        </a:rPr>
                        <a:t>　　</a:t>
                      </a:r>
                      <a:r>
                        <a:rPr lang="ja-JP" sz="800" kern="100" dirty="0">
                          <a:effectLst/>
                          <a:latin typeface="BIZ UDPゴシック" panose="020B0400000000000000" pitchFamily="50" charset="-128"/>
                          <a:ea typeface="BIZ UDPゴシック" panose="020B0400000000000000" pitchFamily="50" charset="-128"/>
                        </a:rPr>
                        <a:t>か月）</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7398" marR="57398" marT="0" marB="0" anchor="ctr">
                    <a:solidFill>
                      <a:schemeClr val="bg1"/>
                    </a:solidFill>
                  </a:tcPr>
                </a:tc>
                <a:extLst>
                  <a:ext uri="{0D108BD9-81ED-4DB2-BD59-A6C34878D82A}">
                    <a16:rowId xmlns:a16="http://schemas.microsoft.com/office/drawing/2014/main" val="3228382357"/>
                  </a:ext>
                </a:extLst>
              </a:tr>
              <a:tr h="485385">
                <a:tc>
                  <a:txBody>
                    <a:bodyPr/>
                    <a:lstStyle/>
                    <a:p>
                      <a:pPr algn="just">
                        <a:lnSpc>
                          <a:spcPct val="150000"/>
                        </a:lnSpc>
                      </a:pPr>
                      <a:r>
                        <a:rPr lang="ja-JP" sz="800" kern="10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二語文を話す</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ct val="150000"/>
                        </a:lnSpc>
                      </a:pPr>
                      <a:r>
                        <a:rPr lang="ja-JP" sz="700" kern="10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（ワンワンキタなど）</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bg1"/>
                    </a:solidFill>
                  </a:tcPr>
                </a:tc>
                <a:tc>
                  <a:txBody>
                    <a:bodyPr/>
                    <a:lstStyle/>
                    <a:p>
                      <a:pPr marL="0" marR="0" lvl="0" indent="0" algn="r" defTabSz="283464" rtl="0" eaLnBrk="1" fontAlgn="auto" latinLnBrk="0" hangingPunct="1">
                        <a:lnSpc>
                          <a:spcPct val="150000"/>
                        </a:lnSpc>
                        <a:spcBef>
                          <a:spcPts val="0"/>
                        </a:spcBef>
                        <a:spcAft>
                          <a:spcPts val="0"/>
                        </a:spcAft>
                        <a:buClrTx/>
                        <a:buSzTx/>
                        <a:buFontTx/>
                        <a:buNone/>
                        <a:tabLst/>
                        <a:defRPr/>
                      </a:pPr>
                      <a:r>
                        <a:rPr lang="ja-JP" altLang="ja-JP" sz="800" kern="100" dirty="0">
                          <a:effectLst/>
                          <a:latin typeface="BIZ UDPゴシック" panose="020B0400000000000000" pitchFamily="50" charset="-128"/>
                          <a:ea typeface="BIZ UDPゴシック" panose="020B0400000000000000" pitchFamily="50" charset="-128"/>
                        </a:rPr>
                        <a:t>年</a:t>
                      </a:r>
                      <a:r>
                        <a:rPr lang="ja-JP" altLang="en-US" sz="800" kern="100" dirty="0">
                          <a:effectLst/>
                          <a:latin typeface="BIZ UDPゴシック" panose="020B0400000000000000" pitchFamily="50" charset="-128"/>
                          <a:ea typeface="BIZ UDPゴシック" panose="020B0400000000000000" pitchFamily="50" charset="-128"/>
                        </a:rPr>
                        <a:t>　　　</a:t>
                      </a:r>
                      <a:r>
                        <a:rPr lang="ja-JP" altLang="ja-JP" sz="800" kern="100" dirty="0">
                          <a:effectLst/>
                          <a:latin typeface="BIZ UDPゴシック" panose="020B0400000000000000" pitchFamily="50" charset="-128"/>
                          <a:ea typeface="BIZ UDPゴシック" panose="020B0400000000000000" pitchFamily="50" charset="-128"/>
                        </a:rPr>
                        <a:t>月</a:t>
                      </a:r>
                      <a:r>
                        <a:rPr lang="ja-JP" altLang="en-US" sz="800" kern="100" dirty="0">
                          <a:effectLst/>
                          <a:latin typeface="BIZ UDPゴシック" panose="020B0400000000000000" pitchFamily="50" charset="-128"/>
                          <a:ea typeface="BIZ UDPゴシック" panose="020B0400000000000000" pitchFamily="50" charset="-128"/>
                        </a:rPr>
                        <a:t>　　　</a:t>
                      </a:r>
                      <a:r>
                        <a:rPr lang="ja-JP" altLang="ja-JP" sz="800" kern="100" dirty="0">
                          <a:effectLst/>
                          <a:latin typeface="BIZ UDPゴシック" panose="020B0400000000000000" pitchFamily="50" charset="-128"/>
                          <a:ea typeface="BIZ UDPゴシック" panose="020B0400000000000000" pitchFamily="50" charset="-128"/>
                        </a:rPr>
                        <a:t>日</a:t>
                      </a:r>
                      <a:endParaRPr lang="ja-JP" alt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7398" marR="57398" marT="0" marB="0" anchor="ctr">
                    <a:solidFill>
                      <a:schemeClr val="bg1"/>
                    </a:solidFill>
                  </a:tcPr>
                </a:tc>
                <a:tc>
                  <a:txBody>
                    <a:bodyPr/>
                    <a:lstStyle/>
                    <a:p>
                      <a:pPr indent="203200" algn="r" latinLnBrk="1">
                        <a:lnSpc>
                          <a:spcPct val="150000"/>
                        </a:lnSpc>
                      </a:pPr>
                      <a:r>
                        <a:rPr lang="ja-JP" sz="800" kern="100" dirty="0">
                          <a:effectLst/>
                          <a:latin typeface="BIZ UDPゴシック" panose="020B0400000000000000" pitchFamily="50" charset="-128"/>
                          <a:ea typeface="BIZ UDPゴシック" panose="020B0400000000000000" pitchFamily="50" charset="-128"/>
                        </a:rPr>
                        <a:t>　　　か月 </a:t>
                      </a:r>
                    </a:p>
                    <a:p>
                      <a:pPr algn="r">
                        <a:lnSpc>
                          <a:spcPct val="150000"/>
                        </a:lnSpc>
                      </a:pPr>
                      <a:r>
                        <a:rPr lang="ja-JP" sz="800" kern="100" dirty="0">
                          <a:effectLst/>
                          <a:latin typeface="BIZ UDPゴシック" panose="020B0400000000000000" pitchFamily="50" charset="-128"/>
                          <a:ea typeface="BIZ UDPゴシック" panose="020B0400000000000000" pitchFamily="50" charset="-128"/>
                        </a:rPr>
                        <a:t>（修正　　</a:t>
                      </a:r>
                      <a:r>
                        <a:rPr lang="ja-JP" altLang="en-US" sz="800" kern="100" dirty="0">
                          <a:effectLst/>
                          <a:latin typeface="BIZ UDPゴシック" panose="020B0400000000000000" pitchFamily="50" charset="-128"/>
                          <a:ea typeface="BIZ UDPゴシック" panose="020B0400000000000000" pitchFamily="50" charset="-128"/>
                        </a:rPr>
                        <a:t>　　</a:t>
                      </a:r>
                      <a:r>
                        <a:rPr lang="ja-JP" sz="800" kern="100" dirty="0">
                          <a:effectLst/>
                          <a:latin typeface="BIZ UDPゴシック" panose="020B0400000000000000" pitchFamily="50" charset="-128"/>
                          <a:ea typeface="BIZ UDPゴシック" panose="020B0400000000000000" pitchFamily="50" charset="-128"/>
                        </a:rPr>
                        <a:t>か月）</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7398" marR="57398" marT="0" marB="0" anchor="ctr">
                    <a:solidFill>
                      <a:schemeClr val="bg1"/>
                    </a:solidFill>
                  </a:tcPr>
                </a:tc>
                <a:extLst>
                  <a:ext uri="{0D108BD9-81ED-4DB2-BD59-A6C34878D82A}">
                    <a16:rowId xmlns:a16="http://schemas.microsoft.com/office/drawing/2014/main" val="1171158786"/>
                  </a:ext>
                </a:extLst>
              </a:tr>
              <a:tr h="485385">
                <a:tc>
                  <a:txBody>
                    <a:bodyPr/>
                    <a:lstStyle/>
                    <a:p>
                      <a:pPr algn="just">
                        <a:lnSpc>
                          <a:spcPct val="150000"/>
                        </a:lnSpc>
                      </a:pPr>
                      <a:r>
                        <a:rPr lang="ja-JP" sz="800" kern="1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走る</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bg1"/>
                    </a:solidFill>
                  </a:tcPr>
                </a:tc>
                <a:tc>
                  <a:txBody>
                    <a:bodyPr/>
                    <a:lstStyle/>
                    <a:p>
                      <a:pPr marL="0" marR="0" lvl="0" indent="0" algn="r" defTabSz="283464" rtl="0" eaLnBrk="1" fontAlgn="auto" latinLnBrk="0" hangingPunct="1">
                        <a:lnSpc>
                          <a:spcPct val="150000"/>
                        </a:lnSpc>
                        <a:spcBef>
                          <a:spcPts val="0"/>
                        </a:spcBef>
                        <a:spcAft>
                          <a:spcPts val="0"/>
                        </a:spcAft>
                        <a:buClrTx/>
                        <a:buSzTx/>
                        <a:buFontTx/>
                        <a:buNone/>
                        <a:tabLst/>
                        <a:defRPr/>
                      </a:pPr>
                      <a:r>
                        <a:rPr lang="ja-JP" altLang="ja-JP" sz="800" kern="100" dirty="0">
                          <a:effectLst/>
                          <a:latin typeface="BIZ UDPゴシック" panose="020B0400000000000000" pitchFamily="50" charset="-128"/>
                          <a:ea typeface="BIZ UDPゴシック" panose="020B0400000000000000" pitchFamily="50" charset="-128"/>
                        </a:rPr>
                        <a:t>年</a:t>
                      </a:r>
                      <a:r>
                        <a:rPr lang="ja-JP" altLang="en-US" sz="800" kern="100" dirty="0">
                          <a:effectLst/>
                          <a:latin typeface="BIZ UDPゴシック" panose="020B0400000000000000" pitchFamily="50" charset="-128"/>
                          <a:ea typeface="BIZ UDPゴシック" panose="020B0400000000000000" pitchFamily="50" charset="-128"/>
                        </a:rPr>
                        <a:t>　　　</a:t>
                      </a:r>
                      <a:r>
                        <a:rPr lang="ja-JP" altLang="ja-JP" sz="800" kern="100" dirty="0">
                          <a:effectLst/>
                          <a:latin typeface="BIZ UDPゴシック" panose="020B0400000000000000" pitchFamily="50" charset="-128"/>
                          <a:ea typeface="BIZ UDPゴシック" panose="020B0400000000000000" pitchFamily="50" charset="-128"/>
                        </a:rPr>
                        <a:t>月</a:t>
                      </a:r>
                      <a:r>
                        <a:rPr lang="ja-JP" altLang="en-US" sz="800" kern="100" dirty="0">
                          <a:effectLst/>
                          <a:latin typeface="BIZ UDPゴシック" panose="020B0400000000000000" pitchFamily="50" charset="-128"/>
                          <a:ea typeface="BIZ UDPゴシック" panose="020B0400000000000000" pitchFamily="50" charset="-128"/>
                        </a:rPr>
                        <a:t>　　　</a:t>
                      </a:r>
                      <a:r>
                        <a:rPr lang="ja-JP" altLang="ja-JP" sz="800" kern="100" dirty="0">
                          <a:effectLst/>
                          <a:latin typeface="BIZ UDPゴシック" panose="020B0400000000000000" pitchFamily="50" charset="-128"/>
                          <a:ea typeface="BIZ UDPゴシック" panose="020B0400000000000000" pitchFamily="50" charset="-128"/>
                        </a:rPr>
                        <a:t>日</a:t>
                      </a:r>
                      <a:endParaRPr lang="ja-JP" alt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7398" marR="57398" marT="0" marB="0" anchor="ctr">
                    <a:solidFill>
                      <a:schemeClr val="bg1"/>
                    </a:solidFill>
                  </a:tcPr>
                </a:tc>
                <a:tc>
                  <a:txBody>
                    <a:bodyPr/>
                    <a:lstStyle/>
                    <a:p>
                      <a:pPr indent="203200" algn="r" latinLnBrk="1">
                        <a:lnSpc>
                          <a:spcPct val="150000"/>
                        </a:lnSpc>
                      </a:pPr>
                      <a:r>
                        <a:rPr lang="ja-JP" sz="800" kern="100" dirty="0">
                          <a:effectLst/>
                          <a:latin typeface="BIZ UDPゴシック" panose="020B0400000000000000" pitchFamily="50" charset="-128"/>
                          <a:ea typeface="BIZ UDPゴシック" panose="020B0400000000000000" pitchFamily="50" charset="-128"/>
                        </a:rPr>
                        <a:t>　　　か月 </a:t>
                      </a:r>
                    </a:p>
                    <a:p>
                      <a:pPr algn="r">
                        <a:lnSpc>
                          <a:spcPct val="150000"/>
                        </a:lnSpc>
                      </a:pPr>
                      <a:r>
                        <a:rPr lang="ja-JP" sz="800" kern="100" dirty="0">
                          <a:effectLst/>
                          <a:latin typeface="BIZ UDPゴシック" panose="020B0400000000000000" pitchFamily="50" charset="-128"/>
                          <a:ea typeface="BIZ UDPゴシック" panose="020B0400000000000000" pitchFamily="50" charset="-128"/>
                        </a:rPr>
                        <a:t>（修正　　</a:t>
                      </a:r>
                      <a:r>
                        <a:rPr lang="ja-JP" altLang="en-US" sz="800" kern="100" dirty="0">
                          <a:effectLst/>
                          <a:latin typeface="BIZ UDPゴシック" panose="020B0400000000000000" pitchFamily="50" charset="-128"/>
                          <a:ea typeface="BIZ UDPゴシック" panose="020B0400000000000000" pitchFamily="50" charset="-128"/>
                        </a:rPr>
                        <a:t>　　</a:t>
                      </a:r>
                      <a:r>
                        <a:rPr lang="ja-JP" sz="800" kern="100" dirty="0">
                          <a:effectLst/>
                          <a:latin typeface="BIZ UDPゴシック" panose="020B0400000000000000" pitchFamily="50" charset="-128"/>
                          <a:ea typeface="BIZ UDPゴシック" panose="020B0400000000000000" pitchFamily="50" charset="-128"/>
                        </a:rPr>
                        <a:t>か月）</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7398" marR="57398" marT="0" marB="0" anchor="ctr">
                    <a:solidFill>
                      <a:schemeClr val="bg1"/>
                    </a:solidFill>
                  </a:tcPr>
                </a:tc>
                <a:extLst>
                  <a:ext uri="{0D108BD9-81ED-4DB2-BD59-A6C34878D82A}">
                    <a16:rowId xmlns:a16="http://schemas.microsoft.com/office/drawing/2014/main" val="4250655545"/>
                  </a:ext>
                </a:extLst>
              </a:tr>
              <a:tr h="511975">
                <a:tc>
                  <a:txBody>
                    <a:bodyPr/>
                    <a:lstStyle/>
                    <a:p>
                      <a:pPr algn="just">
                        <a:lnSpc>
                          <a:spcPct val="150000"/>
                        </a:lnSpc>
                      </a:pPr>
                      <a:r>
                        <a:rPr lang="ja-JP" sz="800" kern="1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一人で階段を</a:t>
                      </a:r>
                      <a:endParaRPr lang="en-US" altLang="ja-JP" sz="800" kern="1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lnSpc>
                          <a:spcPct val="150000"/>
                        </a:lnSpc>
                      </a:pPr>
                      <a:r>
                        <a:rPr lang="ja-JP" sz="800" kern="1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のぼる</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ct val="150000"/>
                        </a:lnSpc>
                      </a:pPr>
                      <a:r>
                        <a:rPr lang="ja-JP" sz="800" kern="1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（足を交互に出す）</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bg1"/>
                    </a:solidFill>
                  </a:tcPr>
                </a:tc>
                <a:tc>
                  <a:txBody>
                    <a:bodyPr/>
                    <a:lstStyle/>
                    <a:p>
                      <a:pPr marL="0" marR="0" lvl="0" indent="0" algn="r" defTabSz="283464" rtl="0" eaLnBrk="1" fontAlgn="auto" latinLnBrk="0" hangingPunct="1">
                        <a:lnSpc>
                          <a:spcPct val="150000"/>
                        </a:lnSpc>
                        <a:spcBef>
                          <a:spcPts val="0"/>
                        </a:spcBef>
                        <a:spcAft>
                          <a:spcPts val="0"/>
                        </a:spcAft>
                        <a:buClrTx/>
                        <a:buSzTx/>
                        <a:buFontTx/>
                        <a:buNone/>
                        <a:tabLst/>
                        <a:defRPr/>
                      </a:pPr>
                      <a:r>
                        <a:rPr lang="ja-JP" altLang="ja-JP" sz="800" kern="100" dirty="0">
                          <a:effectLst/>
                          <a:latin typeface="BIZ UDPゴシック" panose="020B0400000000000000" pitchFamily="50" charset="-128"/>
                          <a:ea typeface="BIZ UDPゴシック" panose="020B0400000000000000" pitchFamily="50" charset="-128"/>
                        </a:rPr>
                        <a:t>年</a:t>
                      </a:r>
                      <a:r>
                        <a:rPr lang="ja-JP" altLang="en-US" sz="800" kern="100" dirty="0">
                          <a:effectLst/>
                          <a:latin typeface="BIZ UDPゴシック" panose="020B0400000000000000" pitchFamily="50" charset="-128"/>
                          <a:ea typeface="BIZ UDPゴシック" panose="020B0400000000000000" pitchFamily="50" charset="-128"/>
                        </a:rPr>
                        <a:t>　　　</a:t>
                      </a:r>
                      <a:r>
                        <a:rPr lang="ja-JP" altLang="ja-JP" sz="800" kern="100" dirty="0">
                          <a:effectLst/>
                          <a:latin typeface="BIZ UDPゴシック" panose="020B0400000000000000" pitchFamily="50" charset="-128"/>
                          <a:ea typeface="BIZ UDPゴシック" panose="020B0400000000000000" pitchFamily="50" charset="-128"/>
                        </a:rPr>
                        <a:t>月</a:t>
                      </a:r>
                      <a:r>
                        <a:rPr lang="ja-JP" altLang="en-US" sz="800" kern="100" dirty="0">
                          <a:effectLst/>
                          <a:latin typeface="BIZ UDPゴシック" panose="020B0400000000000000" pitchFamily="50" charset="-128"/>
                          <a:ea typeface="BIZ UDPゴシック" panose="020B0400000000000000" pitchFamily="50" charset="-128"/>
                        </a:rPr>
                        <a:t>　　　</a:t>
                      </a:r>
                      <a:r>
                        <a:rPr lang="ja-JP" altLang="ja-JP" sz="800" kern="100" dirty="0">
                          <a:effectLst/>
                          <a:latin typeface="BIZ UDPゴシック" panose="020B0400000000000000" pitchFamily="50" charset="-128"/>
                          <a:ea typeface="BIZ UDPゴシック" panose="020B0400000000000000" pitchFamily="50" charset="-128"/>
                        </a:rPr>
                        <a:t>日</a:t>
                      </a:r>
                      <a:endParaRPr lang="ja-JP" alt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7398" marR="57398" marT="0" marB="0" anchor="ctr">
                    <a:solidFill>
                      <a:schemeClr val="bg1"/>
                    </a:solidFill>
                  </a:tcPr>
                </a:tc>
                <a:tc>
                  <a:txBody>
                    <a:bodyPr/>
                    <a:lstStyle/>
                    <a:p>
                      <a:pPr indent="203200" algn="r" latinLnBrk="1">
                        <a:lnSpc>
                          <a:spcPct val="150000"/>
                        </a:lnSpc>
                      </a:pPr>
                      <a:r>
                        <a:rPr lang="ja-JP" sz="800" kern="100" dirty="0">
                          <a:effectLst/>
                          <a:latin typeface="BIZ UDPゴシック" panose="020B0400000000000000" pitchFamily="50" charset="-128"/>
                          <a:ea typeface="BIZ UDPゴシック" panose="020B0400000000000000" pitchFamily="50" charset="-128"/>
                        </a:rPr>
                        <a:t>　　　か月 </a:t>
                      </a:r>
                    </a:p>
                    <a:p>
                      <a:pPr algn="r">
                        <a:lnSpc>
                          <a:spcPct val="150000"/>
                        </a:lnSpc>
                      </a:pPr>
                      <a:r>
                        <a:rPr lang="ja-JP" sz="800" kern="100" dirty="0">
                          <a:effectLst/>
                          <a:latin typeface="BIZ UDPゴシック" panose="020B0400000000000000" pitchFamily="50" charset="-128"/>
                          <a:ea typeface="BIZ UDPゴシック" panose="020B0400000000000000" pitchFamily="50" charset="-128"/>
                        </a:rPr>
                        <a:t>（修正　　</a:t>
                      </a:r>
                      <a:r>
                        <a:rPr lang="ja-JP" altLang="en-US" sz="800" kern="100" dirty="0">
                          <a:effectLst/>
                          <a:latin typeface="BIZ UDPゴシック" panose="020B0400000000000000" pitchFamily="50" charset="-128"/>
                          <a:ea typeface="BIZ UDPゴシック" panose="020B0400000000000000" pitchFamily="50" charset="-128"/>
                        </a:rPr>
                        <a:t>　　</a:t>
                      </a:r>
                      <a:r>
                        <a:rPr lang="ja-JP" sz="800" kern="100" dirty="0">
                          <a:effectLst/>
                          <a:latin typeface="BIZ UDPゴシック" panose="020B0400000000000000" pitchFamily="50" charset="-128"/>
                          <a:ea typeface="BIZ UDPゴシック" panose="020B0400000000000000" pitchFamily="50" charset="-128"/>
                        </a:rPr>
                        <a:t>か月）</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7398" marR="57398" marT="0" marB="0" anchor="ctr">
                    <a:solidFill>
                      <a:schemeClr val="bg1"/>
                    </a:solidFill>
                  </a:tcPr>
                </a:tc>
                <a:extLst>
                  <a:ext uri="{0D108BD9-81ED-4DB2-BD59-A6C34878D82A}">
                    <a16:rowId xmlns:a16="http://schemas.microsoft.com/office/drawing/2014/main" val="2233420908"/>
                  </a:ext>
                </a:extLst>
              </a:tr>
              <a:tr h="485385">
                <a:tc>
                  <a:txBody>
                    <a:bodyPr/>
                    <a:lstStyle/>
                    <a:p>
                      <a:pPr marL="0" marR="0" lvl="0" indent="0" algn="just" defTabSz="283464" rtl="0" eaLnBrk="1" fontAlgn="auto" latinLnBrk="0" hangingPunct="1">
                        <a:lnSpc>
                          <a:spcPct val="150000"/>
                        </a:lnSpc>
                        <a:spcBef>
                          <a:spcPts val="0"/>
                        </a:spcBef>
                        <a:spcAft>
                          <a:spcPts val="0"/>
                        </a:spcAft>
                        <a:buClrTx/>
                        <a:buSzTx/>
                        <a:buFontTx/>
                        <a:buNone/>
                        <a:tabLst/>
                        <a:defRPr/>
                      </a:pPr>
                      <a:r>
                        <a:rPr lang="ja-JP" altLang="en-US"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自分の名前が</a:t>
                      </a:r>
                      <a:endParaRPr lang="en-US" alt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just" defTabSz="283464" rtl="0" eaLnBrk="1" fontAlgn="auto" latinLnBrk="0" hangingPunct="1">
                        <a:lnSpc>
                          <a:spcPct val="150000"/>
                        </a:lnSpc>
                        <a:spcBef>
                          <a:spcPts val="0"/>
                        </a:spcBef>
                        <a:spcAft>
                          <a:spcPts val="0"/>
                        </a:spcAft>
                        <a:buClrTx/>
                        <a:buSzTx/>
                        <a:buFontTx/>
                        <a:buNone/>
                        <a:tabLst/>
                        <a:defRPr/>
                      </a:pPr>
                      <a:r>
                        <a:rPr lang="ja-JP" altLang="en-US"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言える</a:t>
                      </a:r>
                      <a:endParaRPr lang="ja-JP" alt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solidFill>
                      <a:schemeClr val="bg1"/>
                    </a:solidFill>
                  </a:tcPr>
                </a:tc>
                <a:tc>
                  <a:txBody>
                    <a:bodyPr/>
                    <a:lstStyle/>
                    <a:p>
                      <a:pPr marL="0" marR="0" lvl="0" indent="0" algn="r" defTabSz="283464" rtl="0" eaLnBrk="1" fontAlgn="auto" latinLnBrk="0" hangingPunct="1">
                        <a:lnSpc>
                          <a:spcPct val="150000"/>
                        </a:lnSpc>
                        <a:spcBef>
                          <a:spcPts val="0"/>
                        </a:spcBef>
                        <a:spcAft>
                          <a:spcPts val="0"/>
                        </a:spcAft>
                        <a:buClrTx/>
                        <a:buSzTx/>
                        <a:buFontTx/>
                        <a:buNone/>
                        <a:tabLst/>
                        <a:defRPr/>
                      </a:pPr>
                      <a:r>
                        <a:rPr lang="ja-JP" altLang="ja-JP" sz="800" kern="100" dirty="0">
                          <a:effectLst/>
                          <a:latin typeface="BIZ UDPゴシック" panose="020B0400000000000000" pitchFamily="50" charset="-128"/>
                          <a:ea typeface="BIZ UDPゴシック" panose="020B0400000000000000" pitchFamily="50" charset="-128"/>
                        </a:rPr>
                        <a:t>年</a:t>
                      </a:r>
                      <a:r>
                        <a:rPr lang="ja-JP" altLang="en-US" sz="800" kern="100" dirty="0">
                          <a:effectLst/>
                          <a:latin typeface="BIZ UDPゴシック" panose="020B0400000000000000" pitchFamily="50" charset="-128"/>
                          <a:ea typeface="BIZ UDPゴシック" panose="020B0400000000000000" pitchFamily="50" charset="-128"/>
                        </a:rPr>
                        <a:t>　　　</a:t>
                      </a:r>
                      <a:r>
                        <a:rPr lang="ja-JP" altLang="ja-JP" sz="800" kern="100" dirty="0">
                          <a:effectLst/>
                          <a:latin typeface="BIZ UDPゴシック" panose="020B0400000000000000" pitchFamily="50" charset="-128"/>
                          <a:ea typeface="BIZ UDPゴシック" panose="020B0400000000000000" pitchFamily="50" charset="-128"/>
                        </a:rPr>
                        <a:t>月</a:t>
                      </a:r>
                      <a:r>
                        <a:rPr lang="ja-JP" altLang="en-US" sz="800" kern="100" dirty="0">
                          <a:effectLst/>
                          <a:latin typeface="BIZ UDPゴシック" panose="020B0400000000000000" pitchFamily="50" charset="-128"/>
                          <a:ea typeface="BIZ UDPゴシック" panose="020B0400000000000000" pitchFamily="50" charset="-128"/>
                        </a:rPr>
                        <a:t>　　　</a:t>
                      </a:r>
                      <a:r>
                        <a:rPr lang="ja-JP" altLang="ja-JP" sz="800" kern="100" dirty="0">
                          <a:effectLst/>
                          <a:latin typeface="BIZ UDPゴシック" panose="020B0400000000000000" pitchFamily="50" charset="-128"/>
                          <a:ea typeface="BIZ UDPゴシック" panose="020B0400000000000000" pitchFamily="50" charset="-128"/>
                        </a:rPr>
                        <a:t>日</a:t>
                      </a:r>
                      <a:endParaRPr lang="ja-JP" alt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7398" marR="57398" marT="0" marB="0" anchor="ctr">
                    <a:solidFill>
                      <a:schemeClr val="bg1"/>
                    </a:solidFill>
                  </a:tcPr>
                </a:tc>
                <a:tc>
                  <a:txBody>
                    <a:bodyPr/>
                    <a:lstStyle/>
                    <a:p>
                      <a:pPr indent="203200" algn="r" latinLnBrk="1">
                        <a:lnSpc>
                          <a:spcPct val="150000"/>
                        </a:lnSpc>
                      </a:pPr>
                      <a:r>
                        <a:rPr lang="ja-JP" sz="800" kern="100" dirty="0">
                          <a:effectLst/>
                          <a:latin typeface="BIZ UDPゴシック" panose="020B0400000000000000" pitchFamily="50" charset="-128"/>
                          <a:ea typeface="BIZ UDPゴシック" panose="020B0400000000000000" pitchFamily="50" charset="-128"/>
                        </a:rPr>
                        <a:t>　　　か月 </a:t>
                      </a:r>
                    </a:p>
                    <a:p>
                      <a:pPr algn="r">
                        <a:lnSpc>
                          <a:spcPct val="150000"/>
                        </a:lnSpc>
                      </a:pPr>
                      <a:r>
                        <a:rPr lang="ja-JP" sz="800" kern="100" dirty="0">
                          <a:effectLst/>
                          <a:latin typeface="BIZ UDPゴシック" panose="020B0400000000000000" pitchFamily="50" charset="-128"/>
                          <a:ea typeface="BIZ UDPゴシック" panose="020B0400000000000000" pitchFamily="50" charset="-128"/>
                        </a:rPr>
                        <a:t>（修正　　</a:t>
                      </a:r>
                      <a:r>
                        <a:rPr lang="ja-JP" altLang="en-US" sz="800" kern="100" dirty="0">
                          <a:effectLst/>
                          <a:latin typeface="BIZ UDPゴシック" panose="020B0400000000000000" pitchFamily="50" charset="-128"/>
                          <a:ea typeface="BIZ UDPゴシック" panose="020B0400000000000000" pitchFamily="50" charset="-128"/>
                        </a:rPr>
                        <a:t>　　</a:t>
                      </a:r>
                      <a:r>
                        <a:rPr lang="ja-JP" sz="800" kern="100" dirty="0">
                          <a:effectLst/>
                          <a:latin typeface="BIZ UDPゴシック" panose="020B0400000000000000" pitchFamily="50" charset="-128"/>
                          <a:ea typeface="BIZ UDPゴシック" panose="020B0400000000000000" pitchFamily="50" charset="-128"/>
                        </a:rPr>
                        <a:t>か月）</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7398" marR="57398" marT="0" marB="0" anchor="ctr">
                    <a:solidFill>
                      <a:schemeClr val="bg1"/>
                    </a:solidFill>
                  </a:tcPr>
                </a:tc>
                <a:extLst>
                  <a:ext uri="{0D108BD9-81ED-4DB2-BD59-A6C34878D82A}">
                    <a16:rowId xmlns:a16="http://schemas.microsoft.com/office/drawing/2014/main" val="3385578651"/>
                  </a:ext>
                </a:extLst>
              </a:tr>
            </a:tbl>
          </a:graphicData>
        </a:graphic>
      </p:graphicFrame>
      <p:sp>
        <p:nvSpPr>
          <p:cNvPr id="4" name="正方形/長方形 3">
            <a:extLst>
              <a:ext uri="{FF2B5EF4-FFF2-40B4-BE49-F238E27FC236}">
                <a16:creationId xmlns:a16="http://schemas.microsoft.com/office/drawing/2014/main" id="{0A8C058B-FD09-744C-4929-7196A525B6E4}"/>
              </a:ext>
            </a:extLst>
          </p:cNvPr>
          <p:cNvSpPr/>
          <p:nvPr/>
        </p:nvSpPr>
        <p:spPr>
          <a:xfrm>
            <a:off x="477077" y="4754326"/>
            <a:ext cx="2804160" cy="4457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ct val="150000"/>
              </a:lnSpc>
            </a:pPr>
            <a:r>
              <a:rPr lang="ja-JP"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産まれた時は小さくて驚いたけど一生懸命生きようとする姿にとても感動しました。毎日、幸せです！（</a:t>
            </a:r>
            <a:r>
              <a:rPr lang="en-US"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5</a:t>
            </a:r>
            <a:r>
              <a:rPr lang="ja-JP"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歳</a:t>
            </a:r>
            <a:r>
              <a:rPr lang="en-US"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1</a:t>
            </a:r>
            <a:r>
              <a:rPr lang="ja-JP"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ヶ月　</a:t>
            </a:r>
            <a:r>
              <a:rPr lang="en-US"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3</a:t>
            </a:r>
            <a:r>
              <a:rPr lang="ja-JP"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つ子ママ）</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 name="テキスト ボックス 1">
            <a:extLst>
              <a:ext uri="{FF2B5EF4-FFF2-40B4-BE49-F238E27FC236}">
                <a16:creationId xmlns:a16="http://schemas.microsoft.com/office/drawing/2014/main" id="{A9AE6002-48BD-D205-77AA-C3517A909FFA}"/>
              </a:ext>
            </a:extLst>
          </p:cNvPr>
          <p:cNvSpPr txBox="1"/>
          <p:nvPr/>
        </p:nvSpPr>
        <p:spPr>
          <a:xfrm>
            <a:off x="3163274" y="4942144"/>
            <a:ext cx="341760" cy="215444"/>
          </a:xfrm>
          <a:prstGeom prst="rect">
            <a:avLst/>
          </a:prstGeom>
          <a:noFill/>
        </p:spPr>
        <p:txBody>
          <a:bodyPr wrap="none" rtlCol="0">
            <a:spAutoFit/>
          </a:bodyPr>
          <a:lstStyle/>
          <a:p>
            <a:r>
              <a:rPr lang="en-US" altLang="ja-JP" sz="800" dirty="0">
                <a:latin typeface="BIZ UDPゴシック" panose="020B0400000000000000" pitchFamily="50" charset="-128"/>
                <a:ea typeface="BIZ UDPゴシック" panose="020B0400000000000000" pitchFamily="50" charset="-128"/>
              </a:rPr>
              <a:t>4</a:t>
            </a:r>
            <a:r>
              <a:rPr lang="ja-JP" altLang="en-US" sz="800" dirty="0">
                <a:latin typeface="BIZ UDPゴシック" panose="020B0400000000000000" pitchFamily="50" charset="-128"/>
                <a:ea typeface="BIZ UDPゴシック" panose="020B0400000000000000" pitchFamily="50" charset="-128"/>
              </a:rPr>
              <a:t>２</a:t>
            </a:r>
            <a:endParaRPr lang="en-US" altLang="ja-JP" sz="8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523224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ABDA3-4D1C-2C89-F737-2A41547A9DE7}"/>
            </a:ext>
          </a:extLst>
        </p:cNvPr>
        <p:cNvGrpSpPr/>
        <p:nvPr/>
      </p:nvGrpSpPr>
      <p:grpSpPr>
        <a:xfrm>
          <a:off x="0" y="0"/>
          <a:ext cx="0" cy="0"/>
          <a:chOff x="0" y="0"/>
          <a:chExt cx="0" cy="0"/>
        </a:xfrm>
      </p:grpSpPr>
      <p:pic>
        <p:nvPicPr>
          <p:cNvPr id="4" name="図 3" descr="グラフ, 散布図&#10;&#10;自動的に生成された説明">
            <a:extLst>
              <a:ext uri="{FF2B5EF4-FFF2-40B4-BE49-F238E27FC236}">
                <a16:creationId xmlns:a16="http://schemas.microsoft.com/office/drawing/2014/main" id="{E97BB9D7-2E4E-9BDC-5C96-FBEB592725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84" y="66248"/>
            <a:ext cx="3408976" cy="4820109"/>
          </a:xfrm>
          <a:prstGeom prst="rect">
            <a:avLst/>
          </a:prstGeom>
        </p:spPr>
      </p:pic>
      <p:sp>
        <p:nvSpPr>
          <p:cNvPr id="5" name="正方形/長方形 4">
            <a:extLst>
              <a:ext uri="{FF2B5EF4-FFF2-40B4-BE49-F238E27FC236}">
                <a16:creationId xmlns:a16="http://schemas.microsoft.com/office/drawing/2014/main" id="{B9D4C365-9B10-2217-5C6E-C274DF7B4792}"/>
              </a:ext>
            </a:extLst>
          </p:cNvPr>
          <p:cNvSpPr/>
          <p:nvPr/>
        </p:nvSpPr>
        <p:spPr>
          <a:xfrm>
            <a:off x="550033" y="4701685"/>
            <a:ext cx="2967457" cy="55971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ct val="150000"/>
              </a:lnSpc>
            </a:pPr>
            <a:r>
              <a:rPr lang="ja-JP" altLang="en-US" sz="6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医療機関退院後の低出生体重児の身体発育曲線は、令和３～４年度厚生労働科学研究費補助金（成育疾患克服等次世代育成基盤研究事業）「低出生体重児の成長・発達評価手法の確立のための研究」班により作成されました。</a:t>
            </a:r>
            <a:endParaRPr lang="ja-JP" sz="6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 name="テキスト ボックス 1">
            <a:extLst>
              <a:ext uri="{FF2B5EF4-FFF2-40B4-BE49-F238E27FC236}">
                <a16:creationId xmlns:a16="http://schemas.microsoft.com/office/drawing/2014/main" id="{382031A0-8BD9-0E2B-39D8-F026FB05187A}"/>
              </a:ext>
            </a:extLst>
          </p:cNvPr>
          <p:cNvSpPr txBox="1"/>
          <p:nvPr/>
        </p:nvSpPr>
        <p:spPr>
          <a:xfrm>
            <a:off x="323410" y="4936597"/>
            <a:ext cx="341760" cy="215444"/>
          </a:xfrm>
          <a:prstGeom prst="rect">
            <a:avLst/>
          </a:prstGeom>
          <a:noFill/>
        </p:spPr>
        <p:txBody>
          <a:bodyPr wrap="none" rtlCol="0">
            <a:spAutoFit/>
          </a:bodyPr>
          <a:lstStyle/>
          <a:p>
            <a:r>
              <a:rPr kumimoji="1" lang="en-US" altLang="ja-JP" sz="800" dirty="0">
                <a:latin typeface="BIZ UDPゴシック" panose="020B0400000000000000" pitchFamily="50" charset="-128"/>
                <a:ea typeface="BIZ UDPゴシック" panose="020B0400000000000000" pitchFamily="50" charset="-128"/>
              </a:rPr>
              <a:t>4</a:t>
            </a:r>
            <a:r>
              <a:rPr kumimoji="1" lang="ja-JP" altLang="en-US" sz="800" dirty="0">
                <a:latin typeface="BIZ UDPゴシック" panose="020B0400000000000000" pitchFamily="50" charset="-128"/>
                <a:ea typeface="BIZ UDPゴシック" panose="020B0400000000000000" pitchFamily="50" charset="-128"/>
              </a:rPr>
              <a:t>３</a:t>
            </a:r>
          </a:p>
        </p:txBody>
      </p:sp>
      <p:sp>
        <p:nvSpPr>
          <p:cNvPr id="6" name="正方形/長方形 5">
            <a:extLst>
              <a:ext uri="{FF2B5EF4-FFF2-40B4-BE49-F238E27FC236}">
                <a16:creationId xmlns:a16="http://schemas.microsoft.com/office/drawing/2014/main" id="{7096ADE1-CDF0-3F74-F3F7-B852460CEC7D}"/>
              </a:ext>
            </a:extLst>
          </p:cNvPr>
          <p:cNvSpPr/>
          <p:nvPr/>
        </p:nvSpPr>
        <p:spPr>
          <a:xfrm>
            <a:off x="58484" y="82518"/>
            <a:ext cx="3408976" cy="3587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ja-JP" sz="900" kern="100" dirty="0">
                <a:solidFill>
                  <a:srgbClr val="000000"/>
                </a:solidFill>
                <a:effectLst/>
                <a:ea typeface="BIZ UDPゴシック" panose="020B0400000000000000" pitchFamily="50" charset="-128"/>
                <a:cs typeface="Times New Roman" panose="02020603050405020304" pitchFamily="18" charset="0"/>
              </a:rPr>
              <a:t>身体計測の</a:t>
            </a:r>
            <a:r>
              <a:rPr lang="ja-JP" altLang="en-US" sz="900" kern="100" dirty="0">
                <a:solidFill>
                  <a:srgbClr val="000000"/>
                </a:solidFill>
                <a:ea typeface="BIZ UDPゴシック" panose="020B0400000000000000" pitchFamily="50" charset="-128"/>
                <a:cs typeface="Times New Roman" panose="02020603050405020304" pitchFamily="18" charset="0"/>
              </a:rPr>
              <a:t>記録</a:t>
            </a:r>
            <a:endParaRPr lang="en-US" altLang="ja-JP" sz="900" kern="100" dirty="0">
              <a:solidFill>
                <a:srgbClr val="000000"/>
              </a:solidFill>
              <a:ea typeface="BIZ UDPゴシック" panose="020B0400000000000000" pitchFamily="50" charset="-128"/>
              <a:cs typeface="Times New Roman" panose="02020603050405020304" pitchFamily="18" charset="0"/>
            </a:endParaRPr>
          </a:p>
          <a:p>
            <a:pPr algn="ctr">
              <a:lnSpc>
                <a:spcPct val="150000"/>
              </a:lnSpc>
            </a:pPr>
            <a:r>
              <a:rPr lang="ja-JP" altLang="en-US" sz="900" kern="100" dirty="0">
                <a:solidFill>
                  <a:srgbClr val="000000"/>
                </a:solidFill>
                <a:ea typeface="BIZ UDPゴシック" panose="020B0400000000000000" pitchFamily="50" charset="-128"/>
                <a:cs typeface="Times New Roman" panose="02020603050405020304" pitchFamily="18" charset="0"/>
              </a:rPr>
              <a:t>低出生体重児の発育曲線（男の子）</a:t>
            </a:r>
            <a:endParaRPr lang="en-US" altLang="ja-JP" sz="900" kern="100" dirty="0">
              <a:solidFill>
                <a:srgbClr val="000000"/>
              </a:solidFill>
              <a:effectLst/>
              <a:ea typeface="BIZ UDPゴシック" panose="020B0400000000000000" pitchFamily="50" charset="-128"/>
              <a:cs typeface="Times New Roman" panose="02020603050405020304" pitchFamily="18" charset="0"/>
            </a:endParaRPr>
          </a:p>
        </p:txBody>
      </p:sp>
      <p:pic>
        <p:nvPicPr>
          <p:cNvPr id="10" name="図 9" descr="かわいい！立っている熊（くま・クマ・テディベア）無料　イラスト">
            <a:extLst>
              <a:ext uri="{FF2B5EF4-FFF2-40B4-BE49-F238E27FC236}">
                <a16:creationId xmlns:a16="http://schemas.microsoft.com/office/drawing/2014/main" id="{42B11E4A-0367-378E-9E15-6888C78BE5B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9410" y="525503"/>
            <a:ext cx="509477" cy="509477"/>
          </a:xfrm>
          <a:prstGeom prst="rect">
            <a:avLst/>
          </a:prstGeom>
          <a:noFill/>
          <a:ln>
            <a:noFill/>
          </a:ln>
        </p:spPr>
      </p:pic>
      <p:sp>
        <p:nvSpPr>
          <p:cNvPr id="7" name="正方形/長方形 6">
            <a:extLst>
              <a:ext uri="{FF2B5EF4-FFF2-40B4-BE49-F238E27FC236}">
                <a16:creationId xmlns:a16="http://schemas.microsoft.com/office/drawing/2014/main" id="{457723F3-04FB-732B-B6A0-638920EBA2E1}"/>
              </a:ext>
            </a:extLst>
          </p:cNvPr>
          <p:cNvSpPr/>
          <p:nvPr/>
        </p:nvSpPr>
        <p:spPr>
          <a:xfrm>
            <a:off x="340657" y="525503"/>
            <a:ext cx="2358753" cy="23403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ct val="150000"/>
              </a:lnSpc>
            </a:pPr>
            <a:r>
              <a:rPr lang="ja-JP" altLang="en-US" sz="6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３本の曲線は各出生体重群の</a:t>
            </a:r>
            <a:r>
              <a:rPr lang="en-US" altLang="ja-JP" sz="6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50</a:t>
            </a:r>
            <a:r>
              <a:rPr lang="ja-JP" altLang="en-US" sz="6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パーセンタイル曲線を示す。</a:t>
            </a:r>
            <a:endParaRPr lang="ja-JP" sz="6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41828184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00049-F482-7C8B-4B49-42AA8DDDB6D9}"/>
            </a:ext>
          </a:extLst>
        </p:cNvPr>
        <p:cNvGrpSpPr/>
        <p:nvPr/>
      </p:nvGrpSpPr>
      <p:grpSpPr>
        <a:xfrm>
          <a:off x="0" y="0"/>
          <a:ext cx="0" cy="0"/>
          <a:chOff x="0" y="0"/>
          <a:chExt cx="0" cy="0"/>
        </a:xfrm>
      </p:grpSpPr>
      <p:pic>
        <p:nvPicPr>
          <p:cNvPr id="4" name="図 3" descr="グラフ, 散布図&#10;&#10;自動的に生成された説明">
            <a:extLst>
              <a:ext uri="{FF2B5EF4-FFF2-40B4-BE49-F238E27FC236}">
                <a16:creationId xmlns:a16="http://schemas.microsoft.com/office/drawing/2014/main" id="{2FF1573C-C3C9-C25F-350A-0268F9AFAE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991" y="78638"/>
            <a:ext cx="3412899" cy="4825656"/>
          </a:xfrm>
          <a:prstGeom prst="rect">
            <a:avLst/>
          </a:prstGeom>
        </p:spPr>
      </p:pic>
      <p:sp>
        <p:nvSpPr>
          <p:cNvPr id="5" name="正方形/長方形 4">
            <a:extLst>
              <a:ext uri="{FF2B5EF4-FFF2-40B4-BE49-F238E27FC236}">
                <a16:creationId xmlns:a16="http://schemas.microsoft.com/office/drawing/2014/main" id="{17E96BB3-5500-DD79-CB92-D5FC18E9636C}"/>
              </a:ext>
            </a:extLst>
          </p:cNvPr>
          <p:cNvSpPr/>
          <p:nvPr/>
        </p:nvSpPr>
        <p:spPr>
          <a:xfrm>
            <a:off x="331839" y="4744453"/>
            <a:ext cx="2977993" cy="37528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88900">
              <a:lnSpc>
                <a:spcPct val="150000"/>
              </a:lnSpc>
            </a:pPr>
            <a:r>
              <a:rPr lang="ja-JP" sz="700" kern="100" dirty="0">
                <a:solidFill>
                  <a:srgbClr val="000000"/>
                </a:solidFill>
                <a:effectLst/>
                <a:ea typeface="BIZ UDPゴシック" panose="020B0400000000000000" pitchFamily="50" charset="-128"/>
                <a:cs typeface="Times New Roman" panose="02020603050405020304" pitchFamily="18" charset="0"/>
              </a:rPr>
              <a:t>赤ちゃんの成長は、ご両親の体格や成長過程など体質的な面を含めた個人差も大きいので、あくまで「目安」と考えてください。</a:t>
            </a:r>
            <a:endParaRPr lang="ja-JP" sz="1050" kern="100" dirty="0">
              <a:effectLst/>
              <a:ea typeface="游明朝" panose="02020400000000000000" pitchFamily="18" charset="-128"/>
              <a:cs typeface="Times New Roman" panose="02020603050405020304" pitchFamily="18" charset="0"/>
            </a:endParaRPr>
          </a:p>
        </p:txBody>
      </p:sp>
      <p:sp>
        <p:nvSpPr>
          <p:cNvPr id="2" name="テキスト ボックス 1">
            <a:extLst>
              <a:ext uri="{FF2B5EF4-FFF2-40B4-BE49-F238E27FC236}">
                <a16:creationId xmlns:a16="http://schemas.microsoft.com/office/drawing/2014/main" id="{8CC1AB03-972A-0F85-3A4C-4DC00C1ECEE4}"/>
              </a:ext>
            </a:extLst>
          </p:cNvPr>
          <p:cNvSpPr txBox="1"/>
          <p:nvPr/>
        </p:nvSpPr>
        <p:spPr>
          <a:xfrm>
            <a:off x="3163274" y="4942144"/>
            <a:ext cx="341760" cy="215444"/>
          </a:xfrm>
          <a:prstGeom prst="rect">
            <a:avLst/>
          </a:prstGeom>
          <a:noFill/>
        </p:spPr>
        <p:txBody>
          <a:bodyPr wrap="none" rtlCol="0">
            <a:spAutoFit/>
          </a:bodyPr>
          <a:lstStyle/>
          <a:p>
            <a:r>
              <a:rPr kumimoji="1" lang="en-US" altLang="ja-JP" sz="800" dirty="0">
                <a:latin typeface="BIZ UDPゴシック" panose="020B0400000000000000" pitchFamily="50" charset="-128"/>
                <a:ea typeface="BIZ UDPゴシック" panose="020B0400000000000000" pitchFamily="50" charset="-128"/>
              </a:rPr>
              <a:t>4</a:t>
            </a:r>
            <a:r>
              <a:rPr kumimoji="1" lang="ja-JP" altLang="en-US" sz="800" dirty="0">
                <a:latin typeface="BIZ UDPゴシック" panose="020B0400000000000000" pitchFamily="50" charset="-128"/>
                <a:ea typeface="BIZ UDPゴシック" panose="020B0400000000000000" pitchFamily="50" charset="-128"/>
              </a:rPr>
              <a:t>４</a:t>
            </a:r>
            <a:endParaRPr kumimoji="1" lang="en-US" altLang="ja-JP" sz="800" dirty="0">
              <a:latin typeface="BIZ UDPゴシック" panose="020B0400000000000000" pitchFamily="50" charset="-128"/>
              <a:ea typeface="BIZ UDPゴシック" panose="020B0400000000000000" pitchFamily="50" charset="-128"/>
            </a:endParaRPr>
          </a:p>
        </p:txBody>
      </p:sp>
      <p:pic>
        <p:nvPicPr>
          <p:cNvPr id="8" name="図 7" descr="かわいい！立っているうさぎ（ウサギ）かわいい 無料　イラスト【動物】">
            <a:extLst>
              <a:ext uri="{FF2B5EF4-FFF2-40B4-BE49-F238E27FC236}">
                <a16:creationId xmlns:a16="http://schemas.microsoft.com/office/drawing/2014/main" id="{8994C035-A53F-AAD3-1E36-E117A018AC3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3818" y="540567"/>
            <a:ext cx="573392" cy="573392"/>
          </a:xfrm>
          <a:prstGeom prst="rect">
            <a:avLst/>
          </a:prstGeom>
          <a:noFill/>
          <a:ln>
            <a:noFill/>
          </a:ln>
        </p:spPr>
      </p:pic>
      <p:sp>
        <p:nvSpPr>
          <p:cNvPr id="10" name="正方形/長方形 9">
            <a:extLst>
              <a:ext uri="{FF2B5EF4-FFF2-40B4-BE49-F238E27FC236}">
                <a16:creationId xmlns:a16="http://schemas.microsoft.com/office/drawing/2014/main" id="{D5077EA0-E7DA-5979-7A50-27E13D6F3658}"/>
              </a:ext>
            </a:extLst>
          </p:cNvPr>
          <p:cNvSpPr/>
          <p:nvPr/>
        </p:nvSpPr>
        <p:spPr>
          <a:xfrm>
            <a:off x="331839" y="64581"/>
            <a:ext cx="3412899" cy="42307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ja-JP" sz="900" kern="100" dirty="0">
                <a:solidFill>
                  <a:srgbClr val="000000"/>
                </a:solidFill>
                <a:effectLst/>
                <a:ea typeface="BIZ UDPゴシック" panose="020B0400000000000000" pitchFamily="50" charset="-128"/>
                <a:cs typeface="Times New Roman" panose="02020603050405020304" pitchFamily="18" charset="0"/>
              </a:rPr>
              <a:t>身体計測の</a:t>
            </a:r>
            <a:r>
              <a:rPr lang="ja-JP" altLang="en-US" sz="900" kern="100" dirty="0">
                <a:solidFill>
                  <a:srgbClr val="000000"/>
                </a:solidFill>
                <a:ea typeface="BIZ UDPゴシック" panose="020B0400000000000000" pitchFamily="50" charset="-128"/>
                <a:cs typeface="Times New Roman" panose="02020603050405020304" pitchFamily="18" charset="0"/>
              </a:rPr>
              <a:t>記録</a:t>
            </a:r>
            <a:endParaRPr lang="en-US" altLang="ja-JP" sz="900" kern="100" dirty="0">
              <a:solidFill>
                <a:srgbClr val="000000"/>
              </a:solidFill>
              <a:ea typeface="BIZ UDPゴシック" panose="020B0400000000000000" pitchFamily="50" charset="-128"/>
              <a:cs typeface="Times New Roman" panose="02020603050405020304" pitchFamily="18" charset="0"/>
            </a:endParaRPr>
          </a:p>
          <a:p>
            <a:pPr algn="ctr">
              <a:lnSpc>
                <a:spcPct val="150000"/>
              </a:lnSpc>
            </a:pPr>
            <a:r>
              <a:rPr lang="ja-JP" altLang="en-US" sz="900" kern="100" dirty="0">
                <a:solidFill>
                  <a:srgbClr val="000000"/>
                </a:solidFill>
                <a:ea typeface="BIZ UDPゴシック" panose="020B0400000000000000" pitchFamily="50" charset="-128"/>
                <a:cs typeface="Times New Roman" panose="02020603050405020304" pitchFamily="18" charset="0"/>
              </a:rPr>
              <a:t>低出生体重児の発育曲線（女の子）</a:t>
            </a:r>
            <a:endParaRPr lang="en-US" altLang="ja-JP" sz="900" kern="100" dirty="0">
              <a:solidFill>
                <a:srgbClr val="000000"/>
              </a:solidFill>
              <a:effectLst/>
              <a:ea typeface="BIZ UDPゴシック" panose="020B0400000000000000" pitchFamily="50" charset="-128"/>
              <a:cs typeface="Times New Roman" panose="02020603050405020304" pitchFamily="18" charset="0"/>
            </a:endParaRPr>
          </a:p>
        </p:txBody>
      </p:sp>
      <p:sp>
        <p:nvSpPr>
          <p:cNvPr id="6" name="正方形/長方形 5">
            <a:extLst>
              <a:ext uri="{FF2B5EF4-FFF2-40B4-BE49-F238E27FC236}">
                <a16:creationId xmlns:a16="http://schemas.microsoft.com/office/drawing/2014/main" id="{83898C41-C705-2940-AECC-FF778B3FB60B}"/>
              </a:ext>
            </a:extLst>
          </p:cNvPr>
          <p:cNvSpPr/>
          <p:nvPr/>
        </p:nvSpPr>
        <p:spPr>
          <a:xfrm>
            <a:off x="611876" y="540567"/>
            <a:ext cx="2358753" cy="23403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ct val="150000"/>
              </a:lnSpc>
            </a:pPr>
            <a:r>
              <a:rPr lang="ja-JP" altLang="en-US" sz="6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３本の曲線は各出生体重群の</a:t>
            </a:r>
            <a:r>
              <a:rPr lang="en-US" altLang="ja-JP" sz="6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50</a:t>
            </a:r>
            <a:r>
              <a:rPr lang="ja-JP" altLang="en-US" sz="6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パーセンタイル曲線を示す。</a:t>
            </a:r>
            <a:endParaRPr lang="ja-JP" sz="6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8299973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4933B-3FC5-26C9-3AD1-58131499ED5C}"/>
            </a:ext>
          </a:extLst>
        </p:cNvPr>
        <p:cNvGrpSpPr/>
        <p:nvPr/>
      </p:nvGrpSpPr>
      <p:grpSpPr>
        <a:xfrm>
          <a:off x="0" y="0"/>
          <a:ext cx="0" cy="0"/>
          <a:chOff x="0" y="0"/>
          <a:chExt cx="0" cy="0"/>
        </a:xfrm>
      </p:grpSpPr>
      <p:pic>
        <p:nvPicPr>
          <p:cNvPr id="3" name="図 2" descr="グラフ&#10;&#10;自動的に生成された説明">
            <a:extLst>
              <a:ext uri="{FF2B5EF4-FFF2-40B4-BE49-F238E27FC236}">
                <a16:creationId xmlns:a16="http://schemas.microsoft.com/office/drawing/2014/main" id="{462B85EA-DB0B-B400-FA8C-C3B328CCEC1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533" y="254736"/>
            <a:ext cx="3522692" cy="4452731"/>
          </a:xfrm>
          <a:prstGeom prst="rect">
            <a:avLst/>
          </a:prstGeom>
          <a:noFill/>
          <a:ln>
            <a:noFill/>
          </a:ln>
        </p:spPr>
      </p:pic>
      <p:sp>
        <p:nvSpPr>
          <p:cNvPr id="4" name="正方形/長方形 3">
            <a:extLst>
              <a:ext uri="{FF2B5EF4-FFF2-40B4-BE49-F238E27FC236}">
                <a16:creationId xmlns:a16="http://schemas.microsoft.com/office/drawing/2014/main" id="{24E28CE8-52FF-9608-F073-5441169192C9}"/>
              </a:ext>
            </a:extLst>
          </p:cNvPr>
          <p:cNvSpPr/>
          <p:nvPr/>
        </p:nvSpPr>
        <p:spPr>
          <a:xfrm>
            <a:off x="494290" y="4656244"/>
            <a:ext cx="2927985" cy="5607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ct val="150000"/>
              </a:lnSpc>
            </a:pPr>
            <a:r>
              <a:rPr lang="ja-JP" sz="700" b="1"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修正月齢による発育曲線</a:t>
            </a:r>
            <a:r>
              <a:rPr lang="ja-JP"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：「修正月齢」とは、実際の誕生日ではなく、出産予定日から何か月経過したかを表すものです。発達や発育の未熟性を考慮して、</a:t>
            </a:r>
            <a:r>
              <a:rPr lang="en-US"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3</a:t>
            </a:r>
            <a:r>
              <a:rPr lang="ja-JP"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歳ごろまで使われることが多いようです。</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 name="テキスト ボックス 1">
            <a:extLst>
              <a:ext uri="{FF2B5EF4-FFF2-40B4-BE49-F238E27FC236}">
                <a16:creationId xmlns:a16="http://schemas.microsoft.com/office/drawing/2014/main" id="{F9C06B99-6251-B4F3-EF2B-27E5F86CDEB8}"/>
              </a:ext>
            </a:extLst>
          </p:cNvPr>
          <p:cNvSpPr txBox="1"/>
          <p:nvPr/>
        </p:nvSpPr>
        <p:spPr>
          <a:xfrm>
            <a:off x="323410" y="4936597"/>
            <a:ext cx="341760" cy="215444"/>
          </a:xfrm>
          <a:prstGeom prst="rect">
            <a:avLst/>
          </a:prstGeom>
          <a:noFill/>
        </p:spPr>
        <p:txBody>
          <a:bodyPr wrap="none" rtlCol="0">
            <a:spAutoFit/>
          </a:bodyPr>
          <a:lstStyle/>
          <a:p>
            <a:r>
              <a:rPr lang="en-US" altLang="ja-JP" sz="800" dirty="0">
                <a:latin typeface="BIZ UDPゴシック" panose="020B0400000000000000" pitchFamily="50" charset="-128"/>
                <a:ea typeface="BIZ UDPゴシック" panose="020B0400000000000000" pitchFamily="50" charset="-128"/>
              </a:rPr>
              <a:t>45</a:t>
            </a:r>
            <a:endParaRPr kumimoji="1" lang="ja-JP" altLang="en-US" sz="8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704863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C911F9-0645-80D1-2DC0-17D855598530}"/>
            </a:ext>
          </a:extLst>
        </p:cNvPr>
        <p:cNvGrpSpPr/>
        <p:nvPr/>
      </p:nvGrpSpPr>
      <p:grpSpPr>
        <a:xfrm>
          <a:off x="0" y="0"/>
          <a:ext cx="0" cy="0"/>
          <a:chOff x="0" y="0"/>
          <a:chExt cx="0" cy="0"/>
        </a:xfrm>
      </p:grpSpPr>
      <p:pic>
        <p:nvPicPr>
          <p:cNvPr id="8" name="図 7" descr="背景パターン&#10;&#10;自動的に生成された説明">
            <a:extLst>
              <a:ext uri="{FF2B5EF4-FFF2-40B4-BE49-F238E27FC236}">
                <a16:creationId xmlns:a16="http://schemas.microsoft.com/office/drawing/2014/main" id="{76373F08-5AD1-7AE2-434D-857E34B678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 y="0"/>
            <a:ext cx="3779340" cy="5327650"/>
          </a:xfrm>
          <a:prstGeom prst="rect">
            <a:avLst/>
          </a:prstGeom>
        </p:spPr>
      </p:pic>
      <p:sp>
        <p:nvSpPr>
          <p:cNvPr id="3" name="四角形: 角を丸くする 2">
            <a:extLst>
              <a:ext uri="{FF2B5EF4-FFF2-40B4-BE49-F238E27FC236}">
                <a16:creationId xmlns:a16="http://schemas.microsoft.com/office/drawing/2014/main" id="{E6FFDF2F-04D8-1F6D-B5BE-A248818C10FB}"/>
              </a:ext>
            </a:extLst>
          </p:cNvPr>
          <p:cNvSpPr/>
          <p:nvPr/>
        </p:nvSpPr>
        <p:spPr>
          <a:xfrm>
            <a:off x="461486" y="500063"/>
            <a:ext cx="2873375" cy="3600536"/>
          </a:xfrm>
          <a:prstGeom prst="roundRect">
            <a:avLst/>
          </a:prstGeom>
          <a:solidFill>
            <a:schemeClr val="bg1"/>
          </a:solidFill>
          <a:ln>
            <a:solidFill>
              <a:srgbClr val="A078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aphicFrame>
        <p:nvGraphicFramePr>
          <p:cNvPr id="7" name="表 6">
            <a:extLst>
              <a:ext uri="{FF2B5EF4-FFF2-40B4-BE49-F238E27FC236}">
                <a16:creationId xmlns:a16="http://schemas.microsoft.com/office/drawing/2014/main" id="{88F6862C-05B7-46F7-056D-DD1B076DA17E}"/>
              </a:ext>
            </a:extLst>
          </p:cNvPr>
          <p:cNvGraphicFramePr>
            <a:graphicFrameLocks noGrp="1"/>
          </p:cNvGraphicFramePr>
          <p:nvPr/>
        </p:nvGraphicFramePr>
        <p:xfrm>
          <a:off x="550704" y="4330174"/>
          <a:ext cx="2873375" cy="365760"/>
        </p:xfrm>
        <a:graphic>
          <a:graphicData uri="http://schemas.openxmlformats.org/drawingml/2006/table">
            <a:tbl>
              <a:tblPr firstRow="1" firstCol="1" bandRow="1">
                <a:tableStyleId>{5940675A-B579-460E-94D1-54222C63F5DA}</a:tableStyleId>
              </a:tblPr>
              <a:tblGrid>
                <a:gridCol w="478790">
                  <a:extLst>
                    <a:ext uri="{9D8B030D-6E8A-4147-A177-3AD203B41FA5}">
                      <a16:colId xmlns:a16="http://schemas.microsoft.com/office/drawing/2014/main" val="3872483295"/>
                    </a:ext>
                  </a:extLst>
                </a:gridCol>
                <a:gridCol w="478790">
                  <a:extLst>
                    <a:ext uri="{9D8B030D-6E8A-4147-A177-3AD203B41FA5}">
                      <a16:colId xmlns:a16="http://schemas.microsoft.com/office/drawing/2014/main" val="1377338899"/>
                    </a:ext>
                  </a:extLst>
                </a:gridCol>
                <a:gridCol w="478790">
                  <a:extLst>
                    <a:ext uri="{9D8B030D-6E8A-4147-A177-3AD203B41FA5}">
                      <a16:colId xmlns:a16="http://schemas.microsoft.com/office/drawing/2014/main" val="1167036879"/>
                    </a:ext>
                  </a:extLst>
                </a:gridCol>
                <a:gridCol w="478790">
                  <a:extLst>
                    <a:ext uri="{9D8B030D-6E8A-4147-A177-3AD203B41FA5}">
                      <a16:colId xmlns:a16="http://schemas.microsoft.com/office/drawing/2014/main" val="3746606270"/>
                    </a:ext>
                  </a:extLst>
                </a:gridCol>
                <a:gridCol w="478790">
                  <a:extLst>
                    <a:ext uri="{9D8B030D-6E8A-4147-A177-3AD203B41FA5}">
                      <a16:colId xmlns:a16="http://schemas.microsoft.com/office/drawing/2014/main" val="3285129226"/>
                    </a:ext>
                  </a:extLst>
                </a:gridCol>
                <a:gridCol w="479425">
                  <a:extLst>
                    <a:ext uri="{9D8B030D-6E8A-4147-A177-3AD203B41FA5}">
                      <a16:colId xmlns:a16="http://schemas.microsoft.com/office/drawing/2014/main" val="3949125556"/>
                    </a:ext>
                  </a:extLst>
                </a:gridCol>
              </a:tblGrid>
              <a:tr h="0">
                <a:tc>
                  <a:txBody>
                    <a:bodyPr/>
                    <a:lstStyle/>
                    <a:p>
                      <a:pPr algn="ctr"/>
                      <a:r>
                        <a:rPr lang="ja-JP" sz="800" kern="100">
                          <a:effectLst/>
                        </a:rPr>
                        <a:t>測定日</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ja-JP" sz="800" kern="100">
                          <a:effectLst/>
                        </a:rPr>
                        <a:t>体重</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ja-JP" sz="800" kern="100">
                          <a:effectLst/>
                        </a:rPr>
                        <a:t>身長</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ja-JP" sz="800" kern="100">
                          <a:effectLst/>
                        </a:rPr>
                        <a:t>頭囲</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ja-JP" sz="800" kern="100">
                          <a:effectLst/>
                        </a:rPr>
                        <a:t>胸囲</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ja-JP" sz="800" kern="100">
                          <a:effectLst/>
                        </a:rPr>
                        <a:t>記録者</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97965619"/>
                  </a:ext>
                </a:extLst>
              </a:tr>
              <a:tr h="0">
                <a:tc>
                  <a:txBody>
                    <a:bodyPr/>
                    <a:lstStyle/>
                    <a:p>
                      <a:pPr algn="ctr"/>
                      <a:r>
                        <a:rPr lang="en-US" sz="800" kern="100" dirty="0">
                          <a:effectLst/>
                        </a:rPr>
                        <a:t> </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335576444"/>
                  </a:ext>
                </a:extLst>
              </a:tr>
              <a:tr h="0">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34588301"/>
                  </a:ext>
                </a:extLst>
              </a:tr>
            </a:tbl>
          </a:graphicData>
        </a:graphic>
      </p:graphicFrame>
      <p:sp>
        <p:nvSpPr>
          <p:cNvPr id="11" name="正方形/長方形 10">
            <a:extLst>
              <a:ext uri="{FF2B5EF4-FFF2-40B4-BE49-F238E27FC236}">
                <a16:creationId xmlns:a16="http://schemas.microsoft.com/office/drawing/2014/main" id="{D1BDB9CB-4032-8934-CD4B-DE07B9350A46}"/>
              </a:ext>
            </a:extLst>
          </p:cNvPr>
          <p:cNvSpPr/>
          <p:nvPr/>
        </p:nvSpPr>
        <p:spPr>
          <a:xfrm>
            <a:off x="585311" y="4700127"/>
            <a:ext cx="2804160" cy="4457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ct val="150000"/>
              </a:lnSpc>
            </a:pPr>
            <a:r>
              <a:rPr lang="ja-JP" sz="700" kern="100" dirty="0">
                <a:solidFill>
                  <a:srgbClr val="000000"/>
                </a:solidFill>
                <a:effectLst/>
                <a:ea typeface="BIZ UDPゴシック" panose="020B0400000000000000" pitchFamily="50" charset="-128"/>
                <a:cs typeface="Times New Roman" panose="02020603050405020304" pitchFamily="18" charset="0"/>
              </a:rPr>
              <a:t>不安ですよね。たまには、息抜きしながら、ゆっくり子育てしていこうね。（１３歳　母）</a:t>
            </a:r>
            <a:endParaRPr lang="ja-JP" sz="1050" kern="100" dirty="0">
              <a:effectLst/>
              <a:ea typeface="游明朝" panose="02020400000000000000" pitchFamily="18" charset="-128"/>
              <a:cs typeface="Times New Roman" panose="02020603050405020304" pitchFamily="18" charset="0"/>
            </a:endParaRPr>
          </a:p>
        </p:txBody>
      </p:sp>
      <p:grpSp>
        <p:nvGrpSpPr>
          <p:cNvPr id="4" name="グループ化 3">
            <a:extLst>
              <a:ext uri="{FF2B5EF4-FFF2-40B4-BE49-F238E27FC236}">
                <a16:creationId xmlns:a16="http://schemas.microsoft.com/office/drawing/2014/main" id="{B0876293-0B98-BA4E-3382-39E7123B9484}"/>
              </a:ext>
            </a:extLst>
          </p:cNvPr>
          <p:cNvGrpSpPr/>
          <p:nvPr/>
        </p:nvGrpSpPr>
        <p:grpSpPr>
          <a:xfrm>
            <a:off x="629607" y="707918"/>
            <a:ext cx="2520621" cy="306955"/>
            <a:chOff x="629607" y="702313"/>
            <a:chExt cx="2520621" cy="306955"/>
          </a:xfrm>
        </p:grpSpPr>
        <p:sp>
          <p:nvSpPr>
            <p:cNvPr id="5" name="テキスト ボックス 1">
              <a:extLst>
                <a:ext uri="{FF2B5EF4-FFF2-40B4-BE49-F238E27FC236}">
                  <a16:creationId xmlns:a16="http://schemas.microsoft.com/office/drawing/2014/main" id="{340BE035-C099-3B77-2759-8F6AF78D9AA2}"/>
                </a:ext>
              </a:extLst>
            </p:cNvPr>
            <p:cNvSpPr txBox="1"/>
            <p:nvPr/>
          </p:nvSpPr>
          <p:spPr>
            <a:xfrm>
              <a:off x="629607" y="724999"/>
              <a:ext cx="761365" cy="284269"/>
            </a:xfrm>
            <a:prstGeom prst="rect">
              <a:avLst/>
            </a:prstGeom>
            <a:noFill/>
            <a:ln>
              <a:noFill/>
            </a:ln>
          </p:spPr>
          <p:txBody>
            <a:bodyPr rot="0" spcFirstLastPara="1" vert="horz" wrap="none" lIns="74295" tIns="8890" rIns="74295" bIns="8890" numCol="1" spcCol="0" rtlCol="0" fromWordArt="0" anchor="t" anchorCtr="0" forceAA="0" compatLnSpc="1">
              <a:prstTxWarp prst="textArchUp">
                <a:avLst/>
              </a:prstTxWarp>
              <a:noAutofit/>
            </a:bodyPr>
            <a:lstStyle/>
            <a:p>
              <a:pPr algn="ctr"/>
              <a:r>
                <a:rPr lang="ja-JP" altLang="en-US" sz="900" kern="100" dirty="0">
                  <a:solidFill>
                    <a:srgbClr val="FF3399"/>
                  </a:solidFill>
                  <a:latin typeface="FOT-UD丸ゴ_ラージ Pr6N DB" panose="02020600000000000000" pitchFamily="18" charset="-128"/>
                  <a:ea typeface="FOT-UD丸ゴ_ラージ Pr6N DB" panose="02020600000000000000" pitchFamily="18" charset="-128"/>
                  <a:cs typeface="Times New Roman" panose="02020603050405020304" pitchFamily="18" charset="0"/>
                </a:rPr>
                <a:t>生後３か月</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6" name="正方形/長方形 5">
              <a:extLst>
                <a:ext uri="{FF2B5EF4-FFF2-40B4-BE49-F238E27FC236}">
                  <a16:creationId xmlns:a16="http://schemas.microsoft.com/office/drawing/2014/main" id="{92CCC7C3-0206-2358-FD74-846DEEF31F13}"/>
                </a:ext>
              </a:extLst>
            </p:cNvPr>
            <p:cNvSpPr/>
            <p:nvPr/>
          </p:nvSpPr>
          <p:spPr>
            <a:xfrm>
              <a:off x="1303838" y="702313"/>
              <a:ext cx="1846390" cy="2369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ct val="200000"/>
                </a:lnSpc>
              </a:pPr>
              <a:r>
                <a:rPr lang="ja-JP" sz="700" kern="100" dirty="0">
                  <a:solidFill>
                    <a:srgbClr val="000000"/>
                  </a:solidFill>
                  <a:effectLst/>
                  <a:ea typeface="BIZ UDPゴシック" panose="020B0400000000000000" pitchFamily="50" charset="-128"/>
                  <a:cs typeface="Times New Roman" panose="02020603050405020304" pitchFamily="18" charset="0"/>
                </a:rPr>
                <a:t>修正　</a:t>
              </a:r>
              <a:r>
                <a:rPr lang="ja-JP" sz="800" b="1" kern="100" dirty="0">
                  <a:solidFill>
                    <a:srgbClr val="000000"/>
                  </a:solidFill>
                  <a:effectLst/>
                  <a:ea typeface="BIZ UDPゴシック" panose="020B0400000000000000" pitchFamily="50" charset="-128"/>
                  <a:cs typeface="Times New Roman" panose="02020603050405020304" pitchFamily="18" charset="0"/>
                </a:rPr>
                <a:t> 　</a:t>
              </a:r>
              <a:r>
                <a:rPr lang="ja-JP" sz="600" b="1" kern="100" dirty="0">
                  <a:solidFill>
                    <a:srgbClr val="000000"/>
                  </a:solidFill>
                  <a:effectLst/>
                  <a:ea typeface="BIZ UDPゴシック" panose="020B0400000000000000" pitchFamily="50" charset="-128"/>
                  <a:cs typeface="Times New Roman" panose="02020603050405020304" pitchFamily="18" charset="0"/>
                </a:rPr>
                <a:t>か</a:t>
              </a:r>
              <a:r>
                <a:rPr lang="ja-JP" sz="700" b="1" kern="100" dirty="0">
                  <a:solidFill>
                    <a:srgbClr val="000000"/>
                  </a:solidFill>
                  <a:effectLst/>
                  <a:ea typeface="BIZ UDPゴシック" panose="020B0400000000000000" pitchFamily="50" charset="-128"/>
                  <a:cs typeface="Times New Roman" panose="02020603050405020304" pitchFamily="18" charset="0"/>
                </a:rPr>
                <a:t>月　</a:t>
              </a:r>
              <a:r>
                <a:rPr lang="ja-JP" sz="650" kern="100" dirty="0">
                  <a:solidFill>
                    <a:srgbClr val="000000"/>
                  </a:solidFill>
                  <a:effectLst/>
                  <a:ea typeface="BIZ UDPゴシック" panose="020B0400000000000000" pitchFamily="50" charset="-128"/>
                  <a:cs typeface="Times New Roman" panose="02020603050405020304" pitchFamily="18" charset="0"/>
                </a:rPr>
                <a:t>（　　　　　年　　月　　日 記録）</a:t>
              </a:r>
              <a:endParaRPr lang="ja-JP" sz="1050" kern="100" dirty="0">
                <a:effectLst/>
                <a:ea typeface="游明朝" panose="02020400000000000000" pitchFamily="18" charset="-128"/>
                <a:cs typeface="Times New Roman" panose="02020603050405020304" pitchFamily="18" charset="0"/>
              </a:endParaRPr>
            </a:p>
          </p:txBody>
        </p:sp>
      </p:grpSp>
      <p:sp>
        <p:nvSpPr>
          <p:cNvPr id="2" name="テキスト ボックス 1">
            <a:extLst>
              <a:ext uri="{FF2B5EF4-FFF2-40B4-BE49-F238E27FC236}">
                <a16:creationId xmlns:a16="http://schemas.microsoft.com/office/drawing/2014/main" id="{3A44D47F-CB6E-59AD-BF83-631E7D462970}"/>
              </a:ext>
            </a:extLst>
          </p:cNvPr>
          <p:cNvSpPr txBox="1"/>
          <p:nvPr/>
        </p:nvSpPr>
        <p:spPr>
          <a:xfrm>
            <a:off x="323410" y="4936597"/>
            <a:ext cx="327334" cy="215444"/>
          </a:xfrm>
          <a:prstGeom prst="rect">
            <a:avLst/>
          </a:prstGeom>
          <a:noFill/>
        </p:spPr>
        <p:txBody>
          <a:bodyPr wrap="none" rtlCol="0">
            <a:spAutoFit/>
          </a:bodyPr>
          <a:lstStyle/>
          <a:p>
            <a:r>
              <a:rPr kumimoji="1" lang="ja-JP" altLang="en-US" sz="800" dirty="0">
                <a:latin typeface="BIZ UDPゴシック" panose="020B0400000000000000" pitchFamily="50" charset="-128"/>
                <a:ea typeface="BIZ UDPゴシック" panose="020B0400000000000000" pitchFamily="50" charset="-128"/>
              </a:rPr>
              <a:t>１</a:t>
            </a:r>
            <a:r>
              <a:rPr kumimoji="1" lang="en-US" altLang="ja-JP" sz="800" dirty="0">
                <a:latin typeface="BIZ UDPゴシック" panose="020B0400000000000000" pitchFamily="50" charset="-128"/>
                <a:ea typeface="BIZ UDPゴシック" panose="020B0400000000000000" pitchFamily="50" charset="-128"/>
              </a:rPr>
              <a:t>9</a:t>
            </a:r>
          </a:p>
        </p:txBody>
      </p:sp>
    </p:spTree>
    <p:extLst>
      <p:ext uri="{BB962C8B-B14F-4D97-AF65-F5344CB8AC3E}">
        <p14:creationId xmlns:p14="http://schemas.microsoft.com/office/powerpoint/2010/main" val="28507470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55185E-BB24-2F74-FDD0-B410724AF184}"/>
            </a:ext>
          </a:extLst>
        </p:cNvPr>
        <p:cNvGrpSpPr/>
        <p:nvPr/>
      </p:nvGrpSpPr>
      <p:grpSpPr>
        <a:xfrm>
          <a:off x="0" y="0"/>
          <a:ext cx="0" cy="0"/>
          <a:chOff x="0" y="0"/>
          <a:chExt cx="0" cy="0"/>
        </a:xfrm>
      </p:grpSpPr>
      <p:pic>
        <p:nvPicPr>
          <p:cNvPr id="3" name="図 2" descr="グラフ&#10;&#10;自動的に生成された説明">
            <a:extLst>
              <a:ext uri="{FF2B5EF4-FFF2-40B4-BE49-F238E27FC236}">
                <a16:creationId xmlns:a16="http://schemas.microsoft.com/office/drawing/2014/main" id="{034B03F3-348A-F1F9-E0DA-0E02F9F4553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739" y="270828"/>
            <a:ext cx="3530904" cy="4463732"/>
          </a:xfrm>
          <a:prstGeom prst="rect">
            <a:avLst/>
          </a:prstGeom>
          <a:noFill/>
          <a:ln>
            <a:noFill/>
          </a:ln>
        </p:spPr>
      </p:pic>
      <p:sp>
        <p:nvSpPr>
          <p:cNvPr id="4" name="正方形/長方形 3">
            <a:extLst>
              <a:ext uri="{FF2B5EF4-FFF2-40B4-BE49-F238E27FC236}">
                <a16:creationId xmlns:a16="http://schemas.microsoft.com/office/drawing/2014/main" id="{96D48A58-9957-63BB-214C-284C049F7DB6}"/>
              </a:ext>
            </a:extLst>
          </p:cNvPr>
          <p:cNvSpPr/>
          <p:nvPr/>
        </p:nvSpPr>
        <p:spPr>
          <a:xfrm>
            <a:off x="517359" y="4607572"/>
            <a:ext cx="2987675" cy="5607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ct val="150000"/>
              </a:lnSpc>
            </a:pPr>
            <a:r>
              <a:rPr lang="ja-JP" sz="700" kern="100" dirty="0">
                <a:solidFill>
                  <a:srgbClr val="000000"/>
                </a:solidFill>
                <a:effectLst/>
                <a:ea typeface="BIZ UDPゴシック" panose="020B0400000000000000" pitchFamily="50" charset="-128"/>
                <a:cs typeface="Times New Roman" panose="02020603050405020304" pitchFamily="18" charset="0"/>
              </a:rPr>
              <a:t>発育曲線には、実月齢ではなく、修正月齢で記載します。発育曲線は、お住まいの市町村で交付される母子健康手帳にも掲載されています。</a:t>
            </a:r>
            <a:endParaRPr lang="ja-JP" sz="1050" kern="100" dirty="0">
              <a:effectLst/>
              <a:ea typeface="游明朝" panose="02020400000000000000" pitchFamily="18" charset="-128"/>
              <a:cs typeface="Times New Roman" panose="02020603050405020304" pitchFamily="18" charset="0"/>
            </a:endParaRPr>
          </a:p>
        </p:txBody>
      </p:sp>
      <p:sp>
        <p:nvSpPr>
          <p:cNvPr id="2" name="テキスト ボックス 1">
            <a:extLst>
              <a:ext uri="{FF2B5EF4-FFF2-40B4-BE49-F238E27FC236}">
                <a16:creationId xmlns:a16="http://schemas.microsoft.com/office/drawing/2014/main" id="{AA2A128A-9303-B277-F821-661EA89B6D28}"/>
              </a:ext>
            </a:extLst>
          </p:cNvPr>
          <p:cNvSpPr txBox="1"/>
          <p:nvPr/>
        </p:nvSpPr>
        <p:spPr>
          <a:xfrm>
            <a:off x="3163274" y="4942144"/>
            <a:ext cx="341760" cy="215444"/>
          </a:xfrm>
          <a:prstGeom prst="rect">
            <a:avLst/>
          </a:prstGeom>
          <a:noFill/>
        </p:spPr>
        <p:txBody>
          <a:bodyPr wrap="none" rtlCol="0">
            <a:spAutoFit/>
          </a:bodyPr>
          <a:lstStyle/>
          <a:p>
            <a:r>
              <a:rPr lang="en-US" altLang="ja-JP" sz="800" dirty="0">
                <a:latin typeface="BIZ UDPゴシック" panose="020B0400000000000000" pitchFamily="50" charset="-128"/>
                <a:ea typeface="BIZ UDPゴシック" panose="020B0400000000000000" pitchFamily="50" charset="-128"/>
              </a:rPr>
              <a:t>46</a:t>
            </a:r>
            <a:endParaRPr kumimoji="1" lang="ja-JP" altLang="en-US" sz="8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6736211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1E4A58-A625-B86B-D875-328A9F5D379E}"/>
            </a:ext>
          </a:extLst>
        </p:cNvPr>
        <p:cNvGrpSpPr/>
        <p:nvPr/>
      </p:nvGrpSpPr>
      <p:grpSpPr>
        <a:xfrm>
          <a:off x="0" y="0"/>
          <a:ext cx="0" cy="0"/>
          <a:chOff x="0" y="0"/>
          <a:chExt cx="0" cy="0"/>
        </a:xfrm>
      </p:grpSpPr>
      <p:pic>
        <p:nvPicPr>
          <p:cNvPr id="3" name="図 2" descr="グラフィカル ユーザー インターフェイス, グラフ, アプリケーション&#10;&#10;自動的に生成された説明">
            <a:extLst>
              <a:ext uri="{FF2B5EF4-FFF2-40B4-BE49-F238E27FC236}">
                <a16:creationId xmlns:a16="http://schemas.microsoft.com/office/drawing/2014/main" id="{10FCC56F-6BE1-3303-2DF3-500A97CB996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985" y="259293"/>
            <a:ext cx="3518337" cy="4446978"/>
          </a:xfrm>
          <a:prstGeom prst="rect">
            <a:avLst/>
          </a:prstGeom>
          <a:noFill/>
          <a:ln>
            <a:noFill/>
          </a:ln>
        </p:spPr>
      </p:pic>
      <p:sp>
        <p:nvSpPr>
          <p:cNvPr id="4" name="正方形/長方形 3">
            <a:extLst>
              <a:ext uri="{FF2B5EF4-FFF2-40B4-BE49-F238E27FC236}">
                <a16:creationId xmlns:a16="http://schemas.microsoft.com/office/drawing/2014/main" id="{B13A6D47-EE51-9722-DF1A-AB6020B0AEE7}"/>
              </a:ext>
            </a:extLst>
          </p:cNvPr>
          <p:cNvSpPr/>
          <p:nvPr/>
        </p:nvSpPr>
        <p:spPr>
          <a:xfrm>
            <a:off x="639286" y="4749800"/>
            <a:ext cx="2804160" cy="4457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ct val="150000"/>
              </a:lnSpc>
            </a:pPr>
            <a:r>
              <a:rPr lang="ja-JP" sz="700" kern="100" dirty="0">
                <a:solidFill>
                  <a:srgbClr val="000000"/>
                </a:solidFill>
                <a:effectLst/>
                <a:ea typeface="BIZ UDPゴシック" panose="020B0400000000000000" pitchFamily="50" charset="-128"/>
                <a:cs typeface="Times New Roman" panose="02020603050405020304" pitchFamily="18" charset="0"/>
              </a:rPr>
              <a:t>小さく</a:t>
            </a:r>
            <a:r>
              <a:rPr lang="ja-JP"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産まれても、今はそんなに変わらないし、自慢話に出来るよ</a:t>
            </a:r>
            <a:endParaRPr lang="en-US" altLang="ja-JP"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l">
              <a:lnSpc>
                <a:spcPct val="150000"/>
              </a:lnSpc>
            </a:pPr>
            <a:r>
              <a:rPr lang="ja-JP"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9</a:t>
            </a:r>
            <a:r>
              <a:rPr lang="ja-JP"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歳　元リトルベビー）</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 name="テキスト ボックス 1">
            <a:extLst>
              <a:ext uri="{FF2B5EF4-FFF2-40B4-BE49-F238E27FC236}">
                <a16:creationId xmlns:a16="http://schemas.microsoft.com/office/drawing/2014/main" id="{E5678B7A-B53F-58E3-A237-F20A414E7822}"/>
              </a:ext>
            </a:extLst>
          </p:cNvPr>
          <p:cNvSpPr txBox="1"/>
          <p:nvPr/>
        </p:nvSpPr>
        <p:spPr>
          <a:xfrm>
            <a:off x="323410" y="4936597"/>
            <a:ext cx="341760" cy="215444"/>
          </a:xfrm>
          <a:prstGeom prst="rect">
            <a:avLst/>
          </a:prstGeom>
          <a:noFill/>
        </p:spPr>
        <p:txBody>
          <a:bodyPr wrap="none" rtlCol="0">
            <a:spAutoFit/>
          </a:bodyPr>
          <a:lstStyle/>
          <a:p>
            <a:r>
              <a:rPr lang="en-US" altLang="ja-JP" sz="800" dirty="0">
                <a:latin typeface="BIZ UDPゴシック" panose="020B0400000000000000" pitchFamily="50" charset="-128"/>
                <a:ea typeface="BIZ UDPゴシック" panose="020B0400000000000000" pitchFamily="50" charset="-128"/>
              </a:rPr>
              <a:t>47</a:t>
            </a:r>
            <a:endParaRPr kumimoji="1" lang="ja-JP" altLang="en-US" sz="8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3665859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A3380-B73B-4D12-F2DA-F927B5218020}"/>
            </a:ext>
          </a:extLst>
        </p:cNvPr>
        <p:cNvGrpSpPr/>
        <p:nvPr/>
      </p:nvGrpSpPr>
      <p:grpSpPr>
        <a:xfrm>
          <a:off x="0" y="0"/>
          <a:ext cx="0" cy="0"/>
          <a:chOff x="0" y="0"/>
          <a:chExt cx="0" cy="0"/>
        </a:xfrm>
      </p:grpSpPr>
      <p:pic>
        <p:nvPicPr>
          <p:cNvPr id="3" name="図 2" descr="グラフ&#10;&#10;自動的に生成された説明">
            <a:extLst>
              <a:ext uri="{FF2B5EF4-FFF2-40B4-BE49-F238E27FC236}">
                <a16:creationId xmlns:a16="http://schemas.microsoft.com/office/drawing/2014/main" id="{804CA2C3-742B-E60B-C072-74D10B81405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204" y="280035"/>
            <a:ext cx="3518330" cy="4447752"/>
          </a:xfrm>
          <a:prstGeom prst="rect">
            <a:avLst/>
          </a:prstGeom>
          <a:noFill/>
          <a:ln>
            <a:noFill/>
          </a:ln>
        </p:spPr>
      </p:pic>
      <p:sp>
        <p:nvSpPr>
          <p:cNvPr id="4" name="正方形/長方形 3">
            <a:extLst>
              <a:ext uri="{FF2B5EF4-FFF2-40B4-BE49-F238E27FC236}">
                <a16:creationId xmlns:a16="http://schemas.microsoft.com/office/drawing/2014/main" id="{C0AF488C-939F-50D1-B084-DDDB647B1F9A}"/>
              </a:ext>
            </a:extLst>
          </p:cNvPr>
          <p:cNvSpPr/>
          <p:nvPr/>
        </p:nvSpPr>
        <p:spPr>
          <a:xfrm>
            <a:off x="508794" y="4601845"/>
            <a:ext cx="2804160" cy="4457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ct val="150000"/>
              </a:lnSpc>
            </a:pPr>
            <a:r>
              <a:rPr lang="ja-JP"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小さくてもおっきなおっきな希望を運んでくれてありがとう！</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l">
              <a:lnSpc>
                <a:spcPct val="150000"/>
              </a:lnSpc>
            </a:pPr>
            <a:r>
              <a:rPr lang="ja-JP"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13</a:t>
            </a:r>
            <a:r>
              <a:rPr lang="ja-JP"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歳　ふたごママ）</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 name="テキスト ボックス 1">
            <a:extLst>
              <a:ext uri="{FF2B5EF4-FFF2-40B4-BE49-F238E27FC236}">
                <a16:creationId xmlns:a16="http://schemas.microsoft.com/office/drawing/2014/main" id="{89163D13-D38A-A581-7DAD-180639B21F0E}"/>
              </a:ext>
            </a:extLst>
          </p:cNvPr>
          <p:cNvSpPr txBox="1"/>
          <p:nvPr/>
        </p:nvSpPr>
        <p:spPr>
          <a:xfrm>
            <a:off x="3163274" y="4942144"/>
            <a:ext cx="341760" cy="215444"/>
          </a:xfrm>
          <a:prstGeom prst="rect">
            <a:avLst/>
          </a:prstGeom>
          <a:noFill/>
        </p:spPr>
        <p:txBody>
          <a:bodyPr wrap="none" rtlCol="0">
            <a:spAutoFit/>
          </a:bodyPr>
          <a:lstStyle/>
          <a:p>
            <a:r>
              <a:rPr lang="en-US" altLang="ja-JP" sz="800" dirty="0">
                <a:latin typeface="BIZ UDPゴシック" panose="020B0400000000000000" pitchFamily="50" charset="-128"/>
                <a:ea typeface="BIZ UDPゴシック" panose="020B0400000000000000" pitchFamily="50" charset="-128"/>
              </a:rPr>
              <a:t>48</a:t>
            </a:r>
            <a:endParaRPr kumimoji="1" lang="ja-JP" altLang="en-US" sz="8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600108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A024A-81F8-95F8-D63D-57FADAA0D3C6}"/>
            </a:ext>
          </a:extLst>
        </p:cNvPr>
        <p:cNvGrpSpPr/>
        <p:nvPr/>
      </p:nvGrpSpPr>
      <p:grpSpPr>
        <a:xfrm>
          <a:off x="0" y="0"/>
          <a:ext cx="0" cy="0"/>
          <a:chOff x="0" y="0"/>
          <a:chExt cx="0" cy="0"/>
        </a:xfrm>
      </p:grpSpPr>
      <p:pic>
        <p:nvPicPr>
          <p:cNvPr id="13" name="図 12" descr="背景パターン&#10;&#10;自動的に生成された説明">
            <a:extLst>
              <a:ext uri="{FF2B5EF4-FFF2-40B4-BE49-F238E27FC236}">
                <a16:creationId xmlns:a16="http://schemas.microsoft.com/office/drawing/2014/main" id="{71DB6944-7A15-AB22-DF00-847A6EEA56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 y="0"/>
            <a:ext cx="3779340" cy="5327650"/>
          </a:xfrm>
          <a:prstGeom prst="rect">
            <a:avLst/>
          </a:prstGeom>
        </p:spPr>
      </p:pic>
      <p:sp>
        <p:nvSpPr>
          <p:cNvPr id="3" name="四角形: 角を丸くする 2">
            <a:extLst>
              <a:ext uri="{FF2B5EF4-FFF2-40B4-BE49-F238E27FC236}">
                <a16:creationId xmlns:a16="http://schemas.microsoft.com/office/drawing/2014/main" id="{45474DCD-513E-F574-C8B1-CB05DC661D55}"/>
              </a:ext>
            </a:extLst>
          </p:cNvPr>
          <p:cNvSpPr/>
          <p:nvPr/>
        </p:nvSpPr>
        <p:spPr>
          <a:xfrm>
            <a:off x="461486" y="514350"/>
            <a:ext cx="2873375" cy="3586303"/>
          </a:xfrm>
          <a:prstGeom prst="roundRect">
            <a:avLst/>
          </a:prstGeom>
          <a:solidFill>
            <a:schemeClr val="bg1"/>
          </a:solidFill>
          <a:ln>
            <a:solidFill>
              <a:srgbClr val="A078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aphicFrame>
        <p:nvGraphicFramePr>
          <p:cNvPr id="7" name="表 6">
            <a:extLst>
              <a:ext uri="{FF2B5EF4-FFF2-40B4-BE49-F238E27FC236}">
                <a16:creationId xmlns:a16="http://schemas.microsoft.com/office/drawing/2014/main" id="{1CF5064E-D098-2C91-EABC-6CDF7B32158E}"/>
              </a:ext>
            </a:extLst>
          </p:cNvPr>
          <p:cNvGraphicFramePr>
            <a:graphicFrameLocks noGrp="1"/>
          </p:cNvGraphicFramePr>
          <p:nvPr/>
        </p:nvGraphicFramePr>
        <p:xfrm>
          <a:off x="550704" y="4330174"/>
          <a:ext cx="2873375" cy="365760"/>
        </p:xfrm>
        <a:graphic>
          <a:graphicData uri="http://schemas.openxmlformats.org/drawingml/2006/table">
            <a:tbl>
              <a:tblPr firstRow="1" firstCol="1" bandRow="1">
                <a:tableStyleId>{5940675A-B579-460E-94D1-54222C63F5DA}</a:tableStyleId>
              </a:tblPr>
              <a:tblGrid>
                <a:gridCol w="478790">
                  <a:extLst>
                    <a:ext uri="{9D8B030D-6E8A-4147-A177-3AD203B41FA5}">
                      <a16:colId xmlns:a16="http://schemas.microsoft.com/office/drawing/2014/main" val="3872483295"/>
                    </a:ext>
                  </a:extLst>
                </a:gridCol>
                <a:gridCol w="478790">
                  <a:extLst>
                    <a:ext uri="{9D8B030D-6E8A-4147-A177-3AD203B41FA5}">
                      <a16:colId xmlns:a16="http://schemas.microsoft.com/office/drawing/2014/main" val="1377338899"/>
                    </a:ext>
                  </a:extLst>
                </a:gridCol>
                <a:gridCol w="478790">
                  <a:extLst>
                    <a:ext uri="{9D8B030D-6E8A-4147-A177-3AD203B41FA5}">
                      <a16:colId xmlns:a16="http://schemas.microsoft.com/office/drawing/2014/main" val="1167036879"/>
                    </a:ext>
                  </a:extLst>
                </a:gridCol>
                <a:gridCol w="478790">
                  <a:extLst>
                    <a:ext uri="{9D8B030D-6E8A-4147-A177-3AD203B41FA5}">
                      <a16:colId xmlns:a16="http://schemas.microsoft.com/office/drawing/2014/main" val="3746606270"/>
                    </a:ext>
                  </a:extLst>
                </a:gridCol>
                <a:gridCol w="478790">
                  <a:extLst>
                    <a:ext uri="{9D8B030D-6E8A-4147-A177-3AD203B41FA5}">
                      <a16:colId xmlns:a16="http://schemas.microsoft.com/office/drawing/2014/main" val="3285129226"/>
                    </a:ext>
                  </a:extLst>
                </a:gridCol>
                <a:gridCol w="479425">
                  <a:extLst>
                    <a:ext uri="{9D8B030D-6E8A-4147-A177-3AD203B41FA5}">
                      <a16:colId xmlns:a16="http://schemas.microsoft.com/office/drawing/2014/main" val="3949125556"/>
                    </a:ext>
                  </a:extLst>
                </a:gridCol>
              </a:tblGrid>
              <a:tr h="0">
                <a:tc>
                  <a:txBody>
                    <a:bodyPr/>
                    <a:lstStyle/>
                    <a:p>
                      <a:pPr algn="ctr"/>
                      <a:r>
                        <a:rPr lang="ja-JP" sz="800" kern="100">
                          <a:effectLst/>
                        </a:rPr>
                        <a:t>測定日</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ja-JP" sz="800" kern="100">
                          <a:effectLst/>
                        </a:rPr>
                        <a:t>体重</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ja-JP" sz="800" kern="100">
                          <a:effectLst/>
                        </a:rPr>
                        <a:t>身長</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ja-JP" sz="800" kern="100">
                          <a:effectLst/>
                        </a:rPr>
                        <a:t>頭囲</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ja-JP" sz="800" kern="100">
                          <a:effectLst/>
                        </a:rPr>
                        <a:t>胸囲</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ja-JP" sz="800" kern="100">
                          <a:effectLst/>
                        </a:rPr>
                        <a:t>記録者</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97965619"/>
                  </a:ext>
                </a:extLst>
              </a:tr>
              <a:tr h="0">
                <a:tc>
                  <a:txBody>
                    <a:bodyPr/>
                    <a:lstStyle/>
                    <a:p>
                      <a:pPr algn="ctr"/>
                      <a:r>
                        <a:rPr lang="en-US" sz="800" kern="100" dirty="0">
                          <a:effectLst/>
                        </a:rPr>
                        <a:t> </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335576444"/>
                  </a:ext>
                </a:extLst>
              </a:tr>
              <a:tr h="0">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34588301"/>
                  </a:ext>
                </a:extLst>
              </a:tr>
            </a:tbl>
          </a:graphicData>
        </a:graphic>
      </p:graphicFrame>
      <p:sp>
        <p:nvSpPr>
          <p:cNvPr id="11" name="正方形/長方形 10">
            <a:extLst>
              <a:ext uri="{FF2B5EF4-FFF2-40B4-BE49-F238E27FC236}">
                <a16:creationId xmlns:a16="http://schemas.microsoft.com/office/drawing/2014/main" id="{A312F962-F020-F7E7-5E94-5D4CC20C2DB4}"/>
              </a:ext>
            </a:extLst>
          </p:cNvPr>
          <p:cNvSpPr/>
          <p:nvPr/>
        </p:nvSpPr>
        <p:spPr>
          <a:xfrm>
            <a:off x="585311" y="4700214"/>
            <a:ext cx="2804160" cy="4457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ct val="150000"/>
              </a:lnSpc>
            </a:pPr>
            <a:r>
              <a:rPr lang="ja-JP"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小さく産まれてもパパ・ママに会いたくて産まれてきたんだよ</a:t>
            </a:r>
            <a:r>
              <a:rPr lang="en-US"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大変だけど、子供は心配するほど弱くないよ</a:t>
            </a:r>
            <a:r>
              <a:rPr lang="en-US"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4</a:t>
            </a:r>
            <a:r>
              <a:rPr lang="ja-JP"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歳　ママ）</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pSp>
        <p:nvGrpSpPr>
          <p:cNvPr id="4" name="グループ化 3">
            <a:extLst>
              <a:ext uri="{FF2B5EF4-FFF2-40B4-BE49-F238E27FC236}">
                <a16:creationId xmlns:a16="http://schemas.microsoft.com/office/drawing/2014/main" id="{03A93C30-9816-6025-05B5-D054F575A896}"/>
              </a:ext>
            </a:extLst>
          </p:cNvPr>
          <p:cNvGrpSpPr/>
          <p:nvPr/>
        </p:nvGrpSpPr>
        <p:grpSpPr>
          <a:xfrm>
            <a:off x="629607" y="707918"/>
            <a:ext cx="2520621" cy="306955"/>
            <a:chOff x="629607" y="702313"/>
            <a:chExt cx="2520621" cy="306955"/>
          </a:xfrm>
        </p:grpSpPr>
        <p:sp>
          <p:nvSpPr>
            <p:cNvPr id="5" name="テキスト ボックス 1">
              <a:extLst>
                <a:ext uri="{FF2B5EF4-FFF2-40B4-BE49-F238E27FC236}">
                  <a16:creationId xmlns:a16="http://schemas.microsoft.com/office/drawing/2014/main" id="{3F179DFF-4598-4FDE-2B1A-C782C048A3CA}"/>
                </a:ext>
              </a:extLst>
            </p:cNvPr>
            <p:cNvSpPr txBox="1"/>
            <p:nvPr/>
          </p:nvSpPr>
          <p:spPr>
            <a:xfrm>
              <a:off x="629607" y="724999"/>
              <a:ext cx="761365" cy="284269"/>
            </a:xfrm>
            <a:prstGeom prst="rect">
              <a:avLst/>
            </a:prstGeom>
            <a:noFill/>
            <a:ln>
              <a:noFill/>
            </a:ln>
          </p:spPr>
          <p:txBody>
            <a:bodyPr rot="0" spcFirstLastPara="1" vert="horz" wrap="none" lIns="74295" tIns="8890" rIns="74295" bIns="8890" numCol="1" spcCol="0" rtlCol="0" fromWordArt="0" anchor="t" anchorCtr="0" forceAA="0" compatLnSpc="1">
              <a:prstTxWarp prst="textArchUp">
                <a:avLst/>
              </a:prstTxWarp>
              <a:noAutofit/>
            </a:bodyPr>
            <a:lstStyle/>
            <a:p>
              <a:pPr algn="ctr"/>
              <a:r>
                <a:rPr lang="ja-JP" altLang="en-US" sz="900" kern="100" dirty="0">
                  <a:solidFill>
                    <a:srgbClr val="FF3399"/>
                  </a:solidFill>
                  <a:latin typeface="FOT-UD丸ゴ_ラージ Pr6N DB" panose="02020600000000000000" pitchFamily="18" charset="-128"/>
                  <a:ea typeface="FOT-UD丸ゴ_ラージ Pr6N DB" panose="02020600000000000000" pitchFamily="18" charset="-128"/>
                  <a:cs typeface="Times New Roman" panose="02020603050405020304" pitchFamily="18" charset="0"/>
                </a:rPr>
                <a:t>生後４か月</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6" name="正方形/長方形 5">
              <a:extLst>
                <a:ext uri="{FF2B5EF4-FFF2-40B4-BE49-F238E27FC236}">
                  <a16:creationId xmlns:a16="http://schemas.microsoft.com/office/drawing/2014/main" id="{E1DF7719-375A-7AEE-8C1B-A0F18EB4BE07}"/>
                </a:ext>
              </a:extLst>
            </p:cNvPr>
            <p:cNvSpPr/>
            <p:nvPr/>
          </p:nvSpPr>
          <p:spPr>
            <a:xfrm>
              <a:off x="1303838" y="702313"/>
              <a:ext cx="1846390" cy="2369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ct val="200000"/>
                </a:lnSpc>
              </a:pPr>
              <a:r>
                <a:rPr lang="ja-JP" sz="700" kern="100" dirty="0">
                  <a:solidFill>
                    <a:srgbClr val="000000"/>
                  </a:solidFill>
                  <a:effectLst/>
                  <a:ea typeface="BIZ UDPゴシック" panose="020B0400000000000000" pitchFamily="50" charset="-128"/>
                  <a:cs typeface="Times New Roman" panose="02020603050405020304" pitchFamily="18" charset="0"/>
                </a:rPr>
                <a:t>修正　</a:t>
              </a:r>
              <a:r>
                <a:rPr lang="ja-JP" sz="800" b="1" kern="100" dirty="0">
                  <a:solidFill>
                    <a:srgbClr val="000000"/>
                  </a:solidFill>
                  <a:effectLst/>
                  <a:ea typeface="BIZ UDPゴシック" panose="020B0400000000000000" pitchFamily="50" charset="-128"/>
                  <a:cs typeface="Times New Roman" panose="02020603050405020304" pitchFamily="18" charset="0"/>
                </a:rPr>
                <a:t> 　</a:t>
              </a:r>
              <a:r>
                <a:rPr lang="ja-JP" sz="600" b="1" kern="100" dirty="0">
                  <a:solidFill>
                    <a:srgbClr val="000000"/>
                  </a:solidFill>
                  <a:effectLst/>
                  <a:ea typeface="BIZ UDPゴシック" panose="020B0400000000000000" pitchFamily="50" charset="-128"/>
                  <a:cs typeface="Times New Roman" panose="02020603050405020304" pitchFamily="18" charset="0"/>
                </a:rPr>
                <a:t>か</a:t>
              </a:r>
              <a:r>
                <a:rPr lang="ja-JP" sz="700" b="1" kern="100" dirty="0">
                  <a:solidFill>
                    <a:srgbClr val="000000"/>
                  </a:solidFill>
                  <a:effectLst/>
                  <a:ea typeface="BIZ UDPゴシック" panose="020B0400000000000000" pitchFamily="50" charset="-128"/>
                  <a:cs typeface="Times New Roman" panose="02020603050405020304" pitchFamily="18" charset="0"/>
                </a:rPr>
                <a:t>月　</a:t>
              </a:r>
              <a:r>
                <a:rPr lang="ja-JP" sz="650" kern="100" dirty="0">
                  <a:solidFill>
                    <a:srgbClr val="000000"/>
                  </a:solidFill>
                  <a:effectLst/>
                  <a:ea typeface="BIZ UDPゴシック" panose="020B0400000000000000" pitchFamily="50" charset="-128"/>
                  <a:cs typeface="Times New Roman" panose="02020603050405020304" pitchFamily="18" charset="0"/>
                </a:rPr>
                <a:t>（　　　　　年　　月　　日 記録）</a:t>
              </a:r>
              <a:endParaRPr lang="ja-JP" sz="1050" kern="100" dirty="0">
                <a:effectLst/>
                <a:ea typeface="游明朝" panose="02020400000000000000" pitchFamily="18" charset="-128"/>
                <a:cs typeface="Times New Roman" panose="02020603050405020304" pitchFamily="18" charset="0"/>
              </a:endParaRPr>
            </a:p>
          </p:txBody>
        </p:sp>
      </p:grpSp>
      <p:pic>
        <p:nvPicPr>
          <p:cNvPr id="8" name="図 7" descr="シャツ が含まれている画像&#10;&#10;自動的に生成された説明">
            <a:extLst>
              <a:ext uri="{FF2B5EF4-FFF2-40B4-BE49-F238E27FC236}">
                <a16:creationId xmlns:a16="http://schemas.microsoft.com/office/drawing/2014/main" id="{82029030-6163-D3AD-6FEF-C85F4F9240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7791" y="3031200"/>
            <a:ext cx="642437" cy="907792"/>
          </a:xfrm>
          <a:prstGeom prst="rect">
            <a:avLst/>
          </a:prstGeom>
        </p:spPr>
      </p:pic>
      <p:sp>
        <p:nvSpPr>
          <p:cNvPr id="9" name="テキスト ボックス 8">
            <a:extLst>
              <a:ext uri="{FF2B5EF4-FFF2-40B4-BE49-F238E27FC236}">
                <a16:creationId xmlns:a16="http://schemas.microsoft.com/office/drawing/2014/main" id="{36173040-6CAA-B210-E9E8-7111B7475CBB}"/>
              </a:ext>
            </a:extLst>
          </p:cNvPr>
          <p:cNvSpPr txBox="1"/>
          <p:nvPr/>
        </p:nvSpPr>
        <p:spPr>
          <a:xfrm>
            <a:off x="3163274" y="4942144"/>
            <a:ext cx="341760" cy="215444"/>
          </a:xfrm>
          <a:prstGeom prst="rect">
            <a:avLst/>
          </a:prstGeom>
          <a:noFill/>
        </p:spPr>
        <p:txBody>
          <a:bodyPr wrap="none" rtlCol="0">
            <a:spAutoFit/>
          </a:bodyPr>
          <a:lstStyle/>
          <a:p>
            <a:r>
              <a:rPr lang="en-US" altLang="ja-JP" sz="800" dirty="0">
                <a:latin typeface="BIZ UDPゴシック" panose="020B0400000000000000" pitchFamily="50" charset="-128"/>
                <a:ea typeface="BIZ UDPゴシック" panose="020B0400000000000000" pitchFamily="50" charset="-128"/>
              </a:rPr>
              <a:t>20</a:t>
            </a:r>
            <a:endParaRPr kumimoji="1" lang="ja-JP" altLang="en-US" sz="8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933612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4709A-F759-96F2-B707-D03758F04B6E}"/>
            </a:ext>
          </a:extLst>
        </p:cNvPr>
        <p:cNvGrpSpPr/>
        <p:nvPr/>
      </p:nvGrpSpPr>
      <p:grpSpPr>
        <a:xfrm>
          <a:off x="0" y="0"/>
          <a:ext cx="0" cy="0"/>
          <a:chOff x="0" y="0"/>
          <a:chExt cx="0" cy="0"/>
        </a:xfrm>
      </p:grpSpPr>
      <p:pic>
        <p:nvPicPr>
          <p:cNvPr id="10" name="図 9" descr="マップ&#10;&#10;自動的に生成された説明">
            <a:extLst>
              <a:ext uri="{FF2B5EF4-FFF2-40B4-BE49-F238E27FC236}">
                <a16:creationId xmlns:a16="http://schemas.microsoft.com/office/drawing/2014/main" id="{17010845-3CDE-8826-ACCC-70B04B3C47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 y="0"/>
            <a:ext cx="3779340" cy="5327650"/>
          </a:xfrm>
          <a:prstGeom prst="rect">
            <a:avLst/>
          </a:prstGeom>
        </p:spPr>
      </p:pic>
      <p:sp>
        <p:nvSpPr>
          <p:cNvPr id="3" name="四角形: 角を丸くする 2">
            <a:extLst>
              <a:ext uri="{FF2B5EF4-FFF2-40B4-BE49-F238E27FC236}">
                <a16:creationId xmlns:a16="http://schemas.microsoft.com/office/drawing/2014/main" id="{9351D817-53B5-18CD-FB8A-706F6371EB7E}"/>
              </a:ext>
            </a:extLst>
          </p:cNvPr>
          <p:cNvSpPr/>
          <p:nvPr/>
        </p:nvSpPr>
        <p:spPr>
          <a:xfrm>
            <a:off x="461486" y="509589"/>
            <a:ext cx="2873375" cy="3595346"/>
          </a:xfrm>
          <a:prstGeom prst="roundRect">
            <a:avLst/>
          </a:prstGeom>
          <a:solidFill>
            <a:schemeClr val="bg1"/>
          </a:solidFill>
          <a:ln>
            <a:solidFill>
              <a:srgbClr val="A078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aphicFrame>
        <p:nvGraphicFramePr>
          <p:cNvPr id="7" name="表 6">
            <a:extLst>
              <a:ext uri="{FF2B5EF4-FFF2-40B4-BE49-F238E27FC236}">
                <a16:creationId xmlns:a16="http://schemas.microsoft.com/office/drawing/2014/main" id="{E1726D4A-FA40-E01E-E358-80BE170A419D}"/>
              </a:ext>
            </a:extLst>
          </p:cNvPr>
          <p:cNvGraphicFramePr>
            <a:graphicFrameLocks noGrp="1"/>
          </p:cNvGraphicFramePr>
          <p:nvPr/>
        </p:nvGraphicFramePr>
        <p:xfrm>
          <a:off x="550704" y="4330174"/>
          <a:ext cx="2873375" cy="365760"/>
        </p:xfrm>
        <a:graphic>
          <a:graphicData uri="http://schemas.openxmlformats.org/drawingml/2006/table">
            <a:tbl>
              <a:tblPr firstRow="1" firstCol="1" bandRow="1">
                <a:tableStyleId>{5940675A-B579-460E-94D1-54222C63F5DA}</a:tableStyleId>
              </a:tblPr>
              <a:tblGrid>
                <a:gridCol w="478790">
                  <a:extLst>
                    <a:ext uri="{9D8B030D-6E8A-4147-A177-3AD203B41FA5}">
                      <a16:colId xmlns:a16="http://schemas.microsoft.com/office/drawing/2014/main" val="3872483295"/>
                    </a:ext>
                  </a:extLst>
                </a:gridCol>
                <a:gridCol w="478790">
                  <a:extLst>
                    <a:ext uri="{9D8B030D-6E8A-4147-A177-3AD203B41FA5}">
                      <a16:colId xmlns:a16="http://schemas.microsoft.com/office/drawing/2014/main" val="1377338899"/>
                    </a:ext>
                  </a:extLst>
                </a:gridCol>
                <a:gridCol w="478790">
                  <a:extLst>
                    <a:ext uri="{9D8B030D-6E8A-4147-A177-3AD203B41FA5}">
                      <a16:colId xmlns:a16="http://schemas.microsoft.com/office/drawing/2014/main" val="1167036879"/>
                    </a:ext>
                  </a:extLst>
                </a:gridCol>
                <a:gridCol w="478790">
                  <a:extLst>
                    <a:ext uri="{9D8B030D-6E8A-4147-A177-3AD203B41FA5}">
                      <a16:colId xmlns:a16="http://schemas.microsoft.com/office/drawing/2014/main" val="3746606270"/>
                    </a:ext>
                  </a:extLst>
                </a:gridCol>
                <a:gridCol w="478790">
                  <a:extLst>
                    <a:ext uri="{9D8B030D-6E8A-4147-A177-3AD203B41FA5}">
                      <a16:colId xmlns:a16="http://schemas.microsoft.com/office/drawing/2014/main" val="3285129226"/>
                    </a:ext>
                  </a:extLst>
                </a:gridCol>
                <a:gridCol w="479425">
                  <a:extLst>
                    <a:ext uri="{9D8B030D-6E8A-4147-A177-3AD203B41FA5}">
                      <a16:colId xmlns:a16="http://schemas.microsoft.com/office/drawing/2014/main" val="3949125556"/>
                    </a:ext>
                  </a:extLst>
                </a:gridCol>
              </a:tblGrid>
              <a:tr h="0">
                <a:tc>
                  <a:txBody>
                    <a:bodyPr/>
                    <a:lstStyle/>
                    <a:p>
                      <a:pPr algn="ctr"/>
                      <a:r>
                        <a:rPr lang="ja-JP" sz="800" kern="100">
                          <a:effectLst/>
                        </a:rPr>
                        <a:t>測定日</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ja-JP" sz="800" kern="100">
                          <a:effectLst/>
                        </a:rPr>
                        <a:t>体重</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ja-JP" sz="800" kern="100">
                          <a:effectLst/>
                        </a:rPr>
                        <a:t>身長</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ja-JP" sz="800" kern="100">
                          <a:effectLst/>
                        </a:rPr>
                        <a:t>頭囲</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ja-JP" sz="800" kern="100">
                          <a:effectLst/>
                        </a:rPr>
                        <a:t>胸囲</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ja-JP" sz="800" kern="100">
                          <a:effectLst/>
                        </a:rPr>
                        <a:t>記録者</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97965619"/>
                  </a:ext>
                </a:extLst>
              </a:tr>
              <a:tr h="0">
                <a:tc>
                  <a:txBody>
                    <a:bodyPr/>
                    <a:lstStyle/>
                    <a:p>
                      <a:pPr algn="ctr"/>
                      <a:r>
                        <a:rPr lang="en-US" sz="800" kern="100" dirty="0">
                          <a:effectLst/>
                        </a:rPr>
                        <a:t> </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335576444"/>
                  </a:ext>
                </a:extLst>
              </a:tr>
              <a:tr h="0">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34588301"/>
                  </a:ext>
                </a:extLst>
              </a:tr>
            </a:tbl>
          </a:graphicData>
        </a:graphic>
      </p:graphicFrame>
      <p:sp>
        <p:nvSpPr>
          <p:cNvPr id="9" name="正方形/長方形 8">
            <a:extLst>
              <a:ext uri="{FF2B5EF4-FFF2-40B4-BE49-F238E27FC236}">
                <a16:creationId xmlns:a16="http://schemas.microsoft.com/office/drawing/2014/main" id="{80D87935-0572-95FC-755B-624243B8F067}"/>
              </a:ext>
            </a:extLst>
          </p:cNvPr>
          <p:cNvSpPr/>
          <p:nvPr/>
        </p:nvSpPr>
        <p:spPr>
          <a:xfrm>
            <a:off x="571341" y="4875544"/>
            <a:ext cx="2763520" cy="2933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ct val="150000"/>
              </a:lnSpc>
            </a:pPr>
            <a:r>
              <a:rPr lang="ja-JP" sz="700" kern="100">
                <a:solidFill>
                  <a:srgbClr val="000000"/>
                </a:solidFill>
                <a:effectLst/>
                <a:ea typeface="BIZ UDPゴシック" panose="020B0400000000000000" pitchFamily="50" charset="-128"/>
                <a:cs typeface="Times New Roman" panose="02020603050405020304" pitchFamily="18" charset="0"/>
              </a:rPr>
              <a:t>こどものポテンシャルを信じましょう。きっと大丈夫。（５か月　母）</a:t>
            </a:r>
            <a:endParaRPr lang="ja-JP" sz="1050" kern="100">
              <a:effectLst/>
              <a:ea typeface="游明朝" panose="02020400000000000000" pitchFamily="18" charset="-128"/>
              <a:cs typeface="Times New Roman" panose="02020603050405020304" pitchFamily="18" charset="0"/>
            </a:endParaRPr>
          </a:p>
        </p:txBody>
      </p:sp>
      <p:grpSp>
        <p:nvGrpSpPr>
          <p:cNvPr id="4" name="グループ化 3">
            <a:extLst>
              <a:ext uri="{FF2B5EF4-FFF2-40B4-BE49-F238E27FC236}">
                <a16:creationId xmlns:a16="http://schemas.microsoft.com/office/drawing/2014/main" id="{88B9C4DD-AA84-6983-84B2-DC782CE4FB38}"/>
              </a:ext>
            </a:extLst>
          </p:cNvPr>
          <p:cNvGrpSpPr/>
          <p:nvPr/>
        </p:nvGrpSpPr>
        <p:grpSpPr>
          <a:xfrm>
            <a:off x="629607" y="707918"/>
            <a:ext cx="2520621" cy="306955"/>
            <a:chOff x="629607" y="702313"/>
            <a:chExt cx="2520621" cy="306955"/>
          </a:xfrm>
        </p:grpSpPr>
        <p:sp>
          <p:nvSpPr>
            <p:cNvPr id="5" name="テキスト ボックス 1">
              <a:extLst>
                <a:ext uri="{FF2B5EF4-FFF2-40B4-BE49-F238E27FC236}">
                  <a16:creationId xmlns:a16="http://schemas.microsoft.com/office/drawing/2014/main" id="{BD68D363-69F2-8FEC-CC1A-114621680B92}"/>
                </a:ext>
              </a:extLst>
            </p:cNvPr>
            <p:cNvSpPr txBox="1"/>
            <p:nvPr/>
          </p:nvSpPr>
          <p:spPr>
            <a:xfrm>
              <a:off x="629607" y="724999"/>
              <a:ext cx="761365" cy="284269"/>
            </a:xfrm>
            <a:prstGeom prst="rect">
              <a:avLst/>
            </a:prstGeom>
            <a:noFill/>
            <a:ln>
              <a:noFill/>
            </a:ln>
          </p:spPr>
          <p:txBody>
            <a:bodyPr rot="0" spcFirstLastPara="1" vert="horz" wrap="none" lIns="74295" tIns="8890" rIns="74295" bIns="8890" numCol="1" spcCol="0" rtlCol="0" fromWordArt="0" anchor="t" anchorCtr="0" forceAA="0" compatLnSpc="1">
              <a:prstTxWarp prst="textArchUp">
                <a:avLst/>
              </a:prstTxWarp>
              <a:noAutofit/>
            </a:bodyPr>
            <a:lstStyle/>
            <a:p>
              <a:pPr algn="ctr"/>
              <a:r>
                <a:rPr lang="ja-JP" altLang="en-US" sz="900" kern="100" dirty="0">
                  <a:solidFill>
                    <a:srgbClr val="FF3399"/>
                  </a:solidFill>
                  <a:latin typeface="FOT-UD丸ゴ_ラージ Pr6N DB" panose="02020600000000000000" pitchFamily="18" charset="-128"/>
                  <a:ea typeface="FOT-UD丸ゴ_ラージ Pr6N DB" panose="02020600000000000000" pitchFamily="18" charset="-128"/>
                  <a:cs typeface="Times New Roman" panose="02020603050405020304" pitchFamily="18" charset="0"/>
                </a:rPr>
                <a:t>生後５か月</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6" name="正方形/長方形 5">
              <a:extLst>
                <a:ext uri="{FF2B5EF4-FFF2-40B4-BE49-F238E27FC236}">
                  <a16:creationId xmlns:a16="http://schemas.microsoft.com/office/drawing/2014/main" id="{66F650A8-2FA0-8737-08C6-A74D9C760C41}"/>
                </a:ext>
              </a:extLst>
            </p:cNvPr>
            <p:cNvSpPr/>
            <p:nvPr/>
          </p:nvSpPr>
          <p:spPr>
            <a:xfrm>
              <a:off x="1303838" y="702313"/>
              <a:ext cx="1846390" cy="2369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ct val="200000"/>
                </a:lnSpc>
              </a:pPr>
              <a:r>
                <a:rPr lang="ja-JP" sz="700" kern="100" dirty="0">
                  <a:solidFill>
                    <a:srgbClr val="000000"/>
                  </a:solidFill>
                  <a:effectLst/>
                  <a:ea typeface="BIZ UDPゴシック" panose="020B0400000000000000" pitchFamily="50" charset="-128"/>
                  <a:cs typeface="Times New Roman" panose="02020603050405020304" pitchFamily="18" charset="0"/>
                </a:rPr>
                <a:t>修正　</a:t>
              </a:r>
              <a:r>
                <a:rPr lang="ja-JP" sz="800" b="1" kern="100" dirty="0">
                  <a:solidFill>
                    <a:srgbClr val="000000"/>
                  </a:solidFill>
                  <a:effectLst/>
                  <a:ea typeface="BIZ UDPゴシック" panose="020B0400000000000000" pitchFamily="50" charset="-128"/>
                  <a:cs typeface="Times New Roman" panose="02020603050405020304" pitchFamily="18" charset="0"/>
                </a:rPr>
                <a:t> 　</a:t>
              </a:r>
              <a:r>
                <a:rPr lang="ja-JP" sz="600" b="1" kern="100" dirty="0">
                  <a:solidFill>
                    <a:srgbClr val="000000"/>
                  </a:solidFill>
                  <a:effectLst/>
                  <a:ea typeface="BIZ UDPゴシック" panose="020B0400000000000000" pitchFamily="50" charset="-128"/>
                  <a:cs typeface="Times New Roman" panose="02020603050405020304" pitchFamily="18" charset="0"/>
                </a:rPr>
                <a:t>か</a:t>
              </a:r>
              <a:r>
                <a:rPr lang="ja-JP" sz="700" b="1" kern="100" dirty="0">
                  <a:solidFill>
                    <a:srgbClr val="000000"/>
                  </a:solidFill>
                  <a:effectLst/>
                  <a:ea typeface="BIZ UDPゴシック" panose="020B0400000000000000" pitchFamily="50" charset="-128"/>
                  <a:cs typeface="Times New Roman" panose="02020603050405020304" pitchFamily="18" charset="0"/>
                </a:rPr>
                <a:t>月　</a:t>
              </a:r>
              <a:r>
                <a:rPr lang="ja-JP" sz="650" kern="100" dirty="0">
                  <a:solidFill>
                    <a:srgbClr val="000000"/>
                  </a:solidFill>
                  <a:effectLst/>
                  <a:ea typeface="BIZ UDPゴシック" panose="020B0400000000000000" pitchFamily="50" charset="-128"/>
                  <a:cs typeface="Times New Roman" panose="02020603050405020304" pitchFamily="18" charset="0"/>
                </a:rPr>
                <a:t>（　　　　　年　　月　　日 記録）</a:t>
              </a:r>
              <a:endParaRPr lang="ja-JP" sz="1050" kern="100" dirty="0">
                <a:effectLst/>
                <a:ea typeface="游明朝" panose="02020400000000000000" pitchFamily="18" charset="-128"/>
                <a:cs typeface="Times New Roman" panose="02020603050405020304" pitchFamily="18" charset="0"/>
              </a:endParaRPr>
            </a:p>
          </p:txBody>
        </p:sp>
      </p:grpSp>
      <p:sp>
        <p:nvSpPr>
          <p:cNvPr id="2" name="テキスト ボックス 1">
            <a:extLst>
              <a:ext uri="{FF2B5EF4-FFF2-40B4-BE49-F238E27FC236}">
                <a16:creationId xmlns:a16="http://schemas.microsoft.com/office/drawing/2014/main" id="{BC391649-8F06-5B8F-0663-F3093E390F68}"/>
              </a:ext>
            </a:extLst>
          </p:cNvPr>
          <p:cNvSpPr txBox="1"/>
          <p:nvPr/>
        </p:nvSpPr>
        <p:spPr>
          <a:xfrm>
            <a:off x="323410" y="4936597"/>
            <a:ext cx="327334" cy="215444"/>
          </a:xfrm>
          <a:prstGeom prst="rect">
            <a:avLst/>
          </a:prstGeom>
          <a:noFill/>
        </p:spPr>
        <p:txBody>
          <a:bodyPr wrap="none" rtlCol="0">
            <a:spAutoFit/>
          </a:bodyPr>
          <a:lstStyle/>
          <a:p>
            <a:r>
              <a:rPr kumimoji="1" lang="en-US" altLang="ja-JP" sz="800" dirty="0">
                <a:latin typeface="BIZ UDPゴシック" panose="020B0400000000000000" pitchFamily="50" charset="-128"/>
                <a:ea typeface="BIZ UDPゴシック" panose="020B0400000000000000" pitchFamily="50" charset="-128"/>
              </a:rPr>
              <a:t>2</a:t>
            </a:r>
            <a:r>
              <a:rPr kumimoji="1" lang="ja-JP" altLang="en-US" sz="800" dirty="0">
                <a:latin typeface="BIZ UDPゴシック" panose="020B0400000000000000" pitchFamily="50" charset="-128"/>
                <a:ea typeface="BIZ UDPゴシック" panose="020B0400000000000000" pitchFamily="50" charset="-128"/>
              </a:rPr>
              <a:t>１</a:t>
            </a:r>
          </a:p>
        </p:txBody>
      </p:sp>
    </p:spTree>
    <p:extLst>
      <p:ext uri="{BB962C8B-B14F-4D97-AF65-F5344CB8AC3E}">
        <p14:creationId xmlns:p14="http://schemas.microsoft.com/office/powerpoint/2010/main" val="4144329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D89315-55C0-2EB4-FEC6-90C7942E2F22}"/>
            </a:ext>
          </a:extLst>
        </p:cNvPr>
        <p:cNvGrpSpPr/>
        <p:nvPr/>
      </p:nvGrpSpPr>
      <p:grpSpPr>
        <a:xfrm>
          <a:off x="0" y="0"/>
          <a:ext cx="0" cy="0"/>
          <a:chOff x="0" y="0"/>
          <a:chExt cx="0" cy="0"/>
        </a:xfrm>
      </p:grpSpPr>
      <p:pic>
        <p:nvPicPr>
          <p:cNvPr id="10" name="図 9" descr="マップ&#10;&#10;自動的に生成された説明">
            <a:extLst>
              <a:ext uri="{FF2B5EF4-FFF2-40B4-BE49-F238E27FC236}">
                <a16:creationId xmlns:a16="http://schemas.microsoft.com/office/drawing/2014/main" id="{780B16ED-2585-107A-7365-DC28C7DACC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 y="0"/>
            <a:ext cx="3779340" cy="5327650"/>
          </a:xfrm>
          <a:prstGeom prst="rect">
            <a:avLst/>
          </a:prstGeom>
        </p:spPr>
      </p:pic>
      <p:sp>
        <p:nvSpPr>
          <p:cNvPr id="3" name="四角形: 角を丸くする 2">
            <a:extLst>
              <a:ext uri="{FF2B5EF4-FFF2-40B4-BE49-F238E27FC236}">
                <a16:creationId xmlns:a16="http://schemas.microsoft.com/office/drawing/2014/main" id="{C26B6F39-9936-1F80-E091-2CF6852D7058}"/>
              </a:ext>
            </a:extLst>
          </p:cNvPr>
          <p:cNvSpPr/>
          <p:nvPr/>
        </p:nvSpPr>
        <p:spPr>
          <a:xfrm>
            <a:off x="461486" y="519114"/>
            <a:ext cx="2873375" cy="3581539"/>
          </a:xfrm>
          <a:prstGeom prst="roundRect">
            <a:avLst/>
          </a:prstGeom>
          <a:solidFill>
            <a:schemeClr val="bg1"/>
          </a:solidFill>
          <a:ln>
            <a:solidFill>
              <a:srgbClr val="A078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aphicFrame>
        <p:nvGraphicFramePr>
          <p:cNvPr id="7" name="表 6">
            <a:extLst>
              <a:ext uri="{FF2B5EF4-FFF2-40B4-BE49-F238E27FC236}">
                <a16:creationId xmlns:a16="http://schemas.microsoft.com/office/drawing/2014/main" id="{3F612BFA-1163-280F-DEDF-FD0F0B9333C1}"/>
              </a:ext>
            </a:extLst>
          </p:cNvPr>
          <p:cNvGraphicFramePr>
            <a:graphicFrameLocks noGrp="1"/>
          </p:cNvGraphicFramePr>
          <p:nvPr/>
        </p:nvGraphicFramePr>
        <p:xfrm>
          <a:off x="550704" y="4330174"/>
          <a:ext cx="2873375" cy="365760"/>
        </p:xfrm>
        <a:graphic>
          <a:graphicData uri="http://schemas.openxmlformats.org/drawingml/2006/table">
            <a:tbl>
              <a:tblPr firstRow="1" firstCol="1" bandRow="1">
                <a:tableStyleId>{5940675A-B579-460E-94D1-54222C63F5DA}</a:tableStyleId>
              </a:tblPr>
              <a:tblGrid>
                <a:gridCol w="478790">
                  <a:extLst>
                    <a:ext uri="{9D8B030D-6E8A-4147-A177-3AD203B41FA5}">
                      <a16:colId xmlns:a16="http://schemas.microsoft.com/office/drawing/2014/main" val="3872483295"/>
                    </a:ext>
                  </a:extLst>
                </a:gridCol>
                <a:gridCol w="478790">
                  <a:extLst>
                    <a:ext uri="{9D8B030D-6E8A-4147-A177-3AD203B41FA5}">
                      <a16:colId xmlns:a16="http://schemas.microsoft.com/office/drawing/2014/main" val="1377338899"/>
                    </a:ext>
                  </a:extLst>
                </a:gridCol>
                <a:gridCol w="478790">
                  <a:extLst>
                    <a:ext uri="{9D8B030D-6E8A-4147-A177-3AD203B41FA5}">
                      <a16:colId xmlns:a16="http://schemas.microsoft.com/office/drawing/2014/main" val="1167036879"/>
                    </a:ext>
                  </a:extLst>
                </a:gridCol>
                <a:gridCol w="478790">
                  <a:extLst>
                    <a:ext uri="{9D8B030D-6E8A-4147-A177-3AD203B41FA5}">
                      <a16:colId xmlns:a16="http://schemas.microsoft.com/office/drawing/2014/main" val="3746606270"/>
                    </a:ext>
                  </a:extLst>
                </a:gridCol>
                <a:gridCol w="478790">
                  <a:extLst>
                    <a:ext uri="{9D8B030D-6E8A-4147-A177-3AD203B41FA5}">
                      <a16:colId xmlns:a16="http://schemas.microsoft.com/office/drawing/2014/main" val="3285129226"/>
                    </a:ext>
                  </a:extLst>
                </a:gridCol>
                <a:gridCol w="479425">
                  <a:extLst>
                    <a:ext uri="{9D8B030D-6E8A-4147-A177-3AD203B41FA5}">
                      <a16:colId xmlns:a16="http://schemas.microsoft.com/office/drawing/2014/main" val="3949125556"/>
                    </a:ext>
                  </a:extLst>
                </a:gridCol>
              </a:tblGrid>
              <a:tr h="0">
                <a:tc>
                  <a:txBody>
                    <a:bodyPr/>
                    <a:lstStyle/>
                    <a:p>
                      <a:pPr algn="ctr"/>
                      <a:r>
                        <a:rPr lang="ja-JP" sz="800" kern="100">
                          <a:effectLst/>
                        </a:rPr>
                        <a:t>測定日</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ja-JP" sz="800" kern="100">
                          <a:effectLst/>
                        </a:rPr>
                        <a:t>体重</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ja-JP" sz="800" kern="100">
                          <a:effectLst/>
                        </a:rPr>
                        <a:t>身長</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ja-JP" sz="800" kern="100">
                          <a:effectLst/>
                        </a:rPr>
                        <a:t>頭囲</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ja-JP" sz="800" kern="100">
                          <a:effectLst/>
                        </a:rPr>
                        <a:t>胸囲</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ja-JP" sz="800" kern="100">
                          <a:effectLst/>
                        </a:rPr>
                        <a:t>記録者</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97965619"/>
                  </a:ext>
                </a:extLst>
              </a:tr>
              <a:tr h="0">
                <a:tc>
                  <a:txBody>
                    <a:bodyPr/>
                    <a:lstStyle/>
                    <a:p>
                      <a:pPr algn="ctr"/>
                      <a:r>
                        <a:rPr lang="en-US" sz="800" kern="100" dirty="0">
                          <a:effectLst/>
                        </a:rPr>
                        <a:t> </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335576444"/>
                  </a:ext>
                </a:extLst>
              </a:tr>
              <a:tr h="0">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34588301"/>
                  </a:ext>
                </a:extLst>
              </a:tr>
            </a:tbl>
          </a:graphicData>
        </a:graphic>
      </p:graphicFrame>
      <p:sp>
        <p:nvSpPr>
          <p:cNvPr id="9" name="正方形/長方形 8">
            <a:extLst>
              <a:ext uri="{FF2B5EF4-FFF2-40B4-BE49-F238E27FC236}">
                <a16:creationId xmlns:a16="http://schemas.microsoft.com/office/drawing/2014/main" id="{36B1FC49-EE62-2A36-9AA1-92970882C00D}"/>
              </a:ext>
            </a:extLst>
          </p:cNvPr>
          <p:cNvSpPr/>
          <p:nvPr/>
        </p:nvSpPr>
        <p:spPr>
          <a:xfrm>
            <a:off x="550704" y="4749745"/>
            <a:ext cx="2763520" cy="4381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ct val="150000"/>
              </a:lnSpc>
            </a:pPr>
            <a:r>
              <a:rPr lang="ja-JP" sz="700" kern="100">
                <a:solidFill>
                  <a:srgbClr val="000000"/>
                </a:solidFill>
                <a:effectLst/>
                <a:ea typeface="BIZ UDPゴシック" panose="020B0400000000000000" pitchFamily="50" charset="-128"/>
                <a:cs typeface="Times New Roman" panose="02020603050405020304" pitchFamily="18" charset="0"/>
              </a:rPr>
              <a:t>ご家族の皆様いつもお疲れ様です！小さな光はさらに大きく輝きます！（６か月　母）</a:t>
            </a:r>
            <a:endParaRPr lang="ja-JP" sz="1050" kern="100">
              <a:effectLst/>
              <a:ea typeface="游明朝" panose="02020400000000000000" pitchFamily="18" charset="-128"/>
              <a:cs typeface="Times New Roman" panose="02020603050405020304" pitchFamily="18" charset="0"/>
            </a:endParaRPr>
          </a:p>
        </p:txBody>
      </p:sp>
      <p:grpSp>
        <p:nvGrpSpPr>
          <p:cNvPr id="4" name="グループ化 3">
            <a:extLst>
              <a:ext uri="{FF2B5EF4-FFF2-40B4-BE49-F238E27FC236}">
                <a16:creationId xmlns:a16="http://schemas.microsoft.com/office/drawing/2014/main" id="{BD9D1F68-44D3-EC2B-753A-ECF3D40A8566}"/>
              </a:ext>
            </a:extLst>
          </p:cNvPr>
          <p:cNvGrpSpPr/>
          <p:nvPr/>
        </p:nvGrpSpPr>
        <p:grpSpPr>
          <a:xfrm>
            <a:off x="629607" y="707918"/>
            <a:ext cx="2520621" cy="306955"/>
            <a:chOff x="629607" y="702313"/>
            <a:chExt cx="2520621" cy="306955"/>
          </a:xfrm>
        </p:grpSpPr>
        <p:sp>
          <p:nvSpPr>
            <p:cNvPr id="5" name="テキスト ボックス 1">
              <a:extLst>
                <a:ext uri="{FF2B5EF4-FFF2-40B4-BE49-F238E27FC236}">
                  <a16:creationId xmlns:a16="http://schemas.microsoft.com/office/drawing/2014/main" id="{AF874F47-B660-E229-81CA-F3A73E355720}"/>
                </a:ext>
              </a:extLst>
            </p:cNvPr>
            <p:cNvSpPr txBox="1"/>
            <p:nvPr/>
          </p:nvSpPr>
          <p:spPr>
            <a:xfrm>
              <a:off x="629607" y="724999"/>
              <a:ext cx="761365" cy="284269"/>
            </a:xfrm>
            <a:prstGeom prst="rect">
              <a:avLst/>
            </a:prstGeom>
            <a:noFill/>
            <a:ln>
              <a:noFill/>
            </a:ln>
          </p:spPr>
          <p:txBody>
            <a:bodyPr rot="0" spcFirstLastPara="1" vert="horz" wrap="none" lIns="74295" tIns="8890" rIns="74295" bIns="8890" numCol="1" spcCol="0" rtlCol="0" fromWordArt="0" anchor="t" anchorCtr="0" forceAA="0" compatLnSpc="1">
              <a:prstTxWarp prst="textArchUp">
                <a:avLst/>
              </a:prstTxWarp>
              <a:noAutofit/>
            </a:bodyPr>
            <a:lstStyle/>
            <a:p>
              <a:pPr algn="ctr"/>
              <a:r>
                <a:rPr lang="ja-JP" altLang="en-US" sz="900" kern="100" dirty="0">
                  <a:solidFill>
                    <a:srgbClr val="FF3399"/>
                  </a:solidFill>
                  <a:latin typeface="FOT-UD丸ゴ_ラージ Pr6N DB" panose="02020600000000000000" pitchFamily="18" charset="-128"/>
                  <a:ea typeface="FOT-UD丸ゴ_ラージ Pr6N DB" panose="02020600000000000000" pitchFamily="18" charset="-128"/>
                  <a:cs typeface="Times New Roman" panose="02020603050405020304" pitchFamily="18" charset="0"/>
                </a:rPr>
                <a:t>生後６か月</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6" name="正方形/長方形 5">
              <a:extLst>
                <a:ext uri="{FF2B5EF4-FFF2-40B4-BE49-F238E27FC236}">
                  <a16:creationId xmlns:a16="http://schemas.microsoft.com/office/drawing/2014/main" id="{5C4D0AB8-226C-6871-6D20-A88855DF891F}"/>
                </a:ext>
              </a:extLst>
            </p:cNvPr>
            <p:cNvSpPr/>
            <p:nvPr/>
          </p:nvSpPr>
          <p:spPr>
            <a:xfrm>
              <a:off x="1303838" y="702313"/>
              <a:ext cx="1846390" cy="2369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ct val="200000"/>
                </a:lnSpc>
              </a:pPr>
              <a:r>
                <a:rPr lang="ja-JP" sz="700" kern="100" dirty="0">
                  <a:solidFill>
                    <a:srgbClr val="000000"/>
                  </a:solidFill>
                  <a:effectLst/>
                  <a:ea typeface="BIZ UDPゴシック" panose="020B0400000000000000" pitchFamily="50" charset="-128"/>
                  <a:cs typeface="Times New Roman" panose="02020603050405020304" pitchFamily="18" charset="0"/>
                </a:rPr>
                <a:t>修正　</a:t>
              </a:r>
              <a:r>
                <a:rPr lang="ja-JP" sz="800" b="1" kern="100" dirty="0">
                  <a:solidFill>
                    <a:srgbClr val="000000"/>
                  </a:solidFill>
                  <a:effectLst/>
                  <a:ea typeface="BIZ UDPゴシック" panose="020B0400000000000000" pitchFamily="50" charset="-128"/>
                  <a:cs typeface="Times New Roman" panose="02020603050405020304" pitchFamily="18" charset="0"/>
                </a:rPr>
                <a:t> 　</a:t>
              </a:r>
              <a:r>
                <a:rPr lang="ja-JP" sz="600" b="1" kern="100" dirty="0">
                  <a:solidFill>
                    <a:srgbClr val="000000"/>
                  </a:solidFill>
                  <a:effectLst/>
                  <a:ea typeface="BIZ UDPゴシック" panose="020B0400000000000000" pitchFamily="50" charset="-128"/>
                  <a:cs typeface="Times New Roman" panose="02020603050405020304" pitchFamily="18" charset="0"/>
                </a:rPr>
                <a:t>か</a:t>
              </a:r>
              <a:r>
                <a:rPr lang="ja-JP" sz="700" b="1" kern="100" dirty="0">
                  <a:solidFill>
                    <a:srgbClr val="000000"/>
                  </a:solidFill>
                  <a:effectLst/>
                  <a:ea typeface="BIZ UDPゴシック" panose="020B0400000000000000" pitchFamily="50" charset="-128"/>
                  <a:cs typeface="Times New Roman" panose="02020603050405020304" pitchFamily="18" charset="0"/>
                </a:rPr>
                <a:t>月　</a:t>
              </a:r>
              <a:r>
                <a:rPr lang="ja-JP" sz="650" kern="100" dirty="0">
                  <a:solidFill>
                    <a:srgbClr val="000000"/>
                  </a:solidFill>
                  <a:effectLst/>
                  <a:ea typeface="BIZ UDPゴシック" panose="020B0400000000000000" pitchFamily="50" charset="-128"/>
                  <a:cs typeface="Times New Roman" panose="02020603050405020304" pitchFamily="18" charset="0"/>
                </a:rPr>
                <a:t>（　　　　　年　　月　　日 記録）</a:t>
              </a:r>
              <a:endParaRPr lang="ja-JP" sz="1050" kern="100" dirty="0">
                <a:effectLst/>
                <a:ea typeface="游明朝" panose="02020400000000000000" pitchFamily="18" charset="-128"/>
                <a:cs typeface="Times New Roman" panose="02020603050405020304" pitchFamily="18" charset="0"/>
              </a:endParaRPr>
            </a:p>
          </p:txBody>
        </p:sp>
      </p:grpSp>
      <p:pic>
        <p:nvPicPr>
          <p:cNvPr id="8" name="図 7">
            <a:extLst>
              <a:ext uri="{FF2B5EF4-FFF2-40B4-BE49-F238E27FC236}">
                <a16:creationId xmlns:a16="http://schemas.microsoft.com/office/drawing/2014/main" id="{22234B6A-F6C6-3BA6-4769-6A9E2C0680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3149" y="3002400"/>
            <a:ext cx="1012092" cy="843410"/>
          </a:xfrm>
          <a:prstGeom prst="rect">
            <a:avLst/>
          </a:prstGeom>
        </p:spPr>
      </p:pic>
      <p:sp>
        <p:nvSpPr>
          <p:cNvPr id="11" name="テキスト ボックス 10">
            <a:extLst>
              <a:ext uri="{FF2B5EF4-FFF2-40B4-BE49-F238E27FC236}">
                <a16:creationId xmlns:a16="http://schemas.microsoft.com/office/drawing/2014/main" id="{A93006F3-B456-BB37-58F2-3AE920A95E8C}"/>
              </a:ext>
            </a:extLst>
          </p:cNvPr>
          <p:cNvSpPr txBox="1"/>
          <p:nvPr/>
        </p:nvSpPr>
        <p:spPr>
          <a:xfrm>
            <a:off x="3163274" y="4942144"/>
            <a:ext cx="341760" cy="215444"/>
          </a:xfrm>
          <a:prstGeom prst="rect">
            <a:avLst/>
          </a:prstGeom>
          <a:noFill/>
        </p:spPr>
        <p:txBody>
          <a:bodyPr wrap="none" rtlCol="0">
            <a:spAutoFit/>
          </a:bodyPr>
          <a:lstStyle/>
          <a:p>
            <a:r>
              <a:rPr lang="en-US" altLang="ja-JP" sz="800" dirty="0">
                <a:latin typeface="BIZ UDPゴシック" panose="020B0400000000000000" pitchFamily="50" charset="-128"/>
                <a:ea typeface="BIZ UDPゴシック" panose="020B0400000000000000" pitchFamily="50" charset="-128"/>
              </a:rPr>
              <a:t>22</a:t>
            </a:r>
            <a:endParaRPr kumimoji="1" lang="ja-JP" altLang="en-US" sz="8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271991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F7EA0-3E39-7EE6-E866-DA495D4985E7}"/>
            </a:ext>
          </a:extLst>
        </p:cNvPr>
        <p:cNvGrpSpPr/>
        <p:nvPr/>
      </p:nvGrpSpPr>
      <p:grpSpPr>
        <a:xfrm>
          <a:off x="0" y="0"/>
          <a:ext cx="0" cy="0"/>
          <a:chOff x="0" y="0"/>
          <a:chExt cx="0" cy="0"/>
        </a:xfrm>
      </p:grpSpPr>
      <p:pic>
        <p:nvPicPr>
          <p:cNvPr id="14" name="図 13" descr="背景パターン&#10;&#10;自動的に生成された説明">
            <a:extLst>
              <a:ext uri="{FF2B5EF4-FFF2-40B4-BE49-F238E27FC236}">
                <a16:creationId xmlns:a16="http://schemas.microsoft.com/office/drawing/2014/main" id="{064276A6-4B96-EEE9-7A71-186636FCF4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 y="0"/>
            <a:ext cx="3779340" cy="5327650"/>
          </a:xfrm>
          <a:prstGeom prst="rect">
            <a:avLst/>
          </a:prstGeom>
        </p:spPr>
      </p:pic>
      <p:sp>
        <p:nvSpPr>
          <p:cNvPr id="3" name="四角形: 角を丸くする 2">
            <a:extLst>
              <a:ext uri="{FF2B5EF4-FFF2-40B4-BE49-F238E27FC236}">
                <a16:creationId xmlns:a16="http://schemas.microsoft.com/office/drawing/2014/main" id="{4EEF3036-E12D-A90A-53C5-CACE8094A3A4}"/>
              </a:ext>
            </a:extLst>
          </p:cNvPr>
          <p:cNvSpPr/>
          <p:nvPr/>
        </p:nvSpPr>
        <p:spPr>
          <a:xfrm>
            <a:off x="444977" y="509588"/>
            <a:ext cx="2889884" cy="3581305"/>
          </a:xfrm>
          <a:prstGeom prst="roundRect">
            <a:avLst/>
          </a:prstGeom>
          <a:solidFill>
            <a:schemeClr val="bg1"/>
          </a:solidFill>
          <a:ln>
            <a:solidFill>
              <a:srgbClr val="A078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aphicFrame>
        <p:nvGraphicFramePr>
          <p:cNvPr id="7" name="表 6">
            <a:extLst>
              <a:ext uri="{FF2B5EF4-FFF2-40B4-BE49-F238E27FC236}">
                <a16:creationId xmlns:a16="http://schemas.microsoft.com/office/drawing/2014/main" id="{295C16DB-0D72-CA13-E9BC-6D4A63D76B5D}"/>
              </a:ext>
            </a:extLst>
          </p:cNvPr>
          <p:cNvGraphicFramePr>
            <a:graphicFrameLocks noGrp="1"/>
          </p:cNvGraphicFramePr>
          <p:nvPr/>
        </p:nvGraphicFramePr>
        <p:xfrm>
          <a:off x="550704" y="4330174"/>
          <a:ext cx="2873375" cy="365760"/>
        </p:xfrm>
        <a:graphic>
          <a:graphicData uri="http://schemas.openxmlformats.org/drawingml/2006/table">
            <a:tbl>
              <a:tblPr firstRow="1" firstCol="1" bandRow="1">
                <a:tableStyleId>{5940675A-B579-460E-94D1-54222C63F5DA}</a:tableStyleId>
              </a:tblPr>
              <a:tblGrid>
                <a:gridCol w="478790">
                  <a:extLst>
                    <a:ext uri="{9D8B030D-6E8A-4147-A177-3AD203B41FA5}">
                      <a16:colId xmlns:a16="http://schemas.microsoft.com/office/drawing/2014/main" val="3872483295"/>
                    </a:ext>
                  </a:extLst>
                </a:gridCol>
                <a:gridCol w="478790">
                  <a:extLst>
                    <a:ext uri="{9D8B030D-6E8A-4147-A177-3AD203B41FA5}">
                      <a16:colId xmlns:a16="http://schemas.microsoft.com/office/drawing/2014/main" val="1377338899"/>
                    </a:ext>
                  </a:extLst>
                </a:gridCol>
                <a:gridCol w="478790">
                  <a:extLst>
                    <a:ext uri="{9D8B030D-6E8A-4147-A177-3AD203B41FA5}">
                      <a16:colId xmlns:a16="http://schemas.microsoft.com/office/drawing/2014/main" val="1167036879"/>
                    </a:ext>
                  </a:extLst>
                </a:gridCol>
                <a:gridCol w="478790">
                  <a:extLst>
                    <a:ext uri="{9D8B030D-6E8A-4147-A177-3AD203B41FA5}">
                      <a16:colId xmlns:a16="http://schemas.microsoft.com/office/drawing/2014/main" val="3746606270"/>
                    </a:ext>
                  </a:extLst>
                </a:gridCol>
                <a:gridCol w="478790">
                  <a:extLst>
                    <a:ext uri="{9D8B030D-6E8A-4147-A177-3AD203B41FA5}">
                      <a16:colId xmlns:a16="http://schemas.microsoft.com/office/drawing/2014/main" val="3285129226"/>
                    </a:ext>
                  </a:extLst>
                </a:gridCol>
                <a:gridCol w="479425">
                  <a:extLst>
                    <a:ext uri="{9D8B030D-6E8A-4147-A177-3AD203B41FA5}">
                      <a16:colId xmlns:a16="http://schemas.microsoft.com/office/drawing/2014/main" val="3949125556"/>
                    </a:ext>
                  </a:extLst>
                </a:gridCol>
              </a:tblGrid>
              <a:tr h="0">
                <a:tc>
                  <a:txBody>
                    <a:bodyPr/>
                    <a:lstStyle/>
                    <a:p>
                      <a:pPr algn="ctr"/>
                      <a:r>
                        <a:rPr lang="ja-JP" sz="800" kern="100">
                          <a:effectLst/>
                        </a:rPr>
                        <a:t>測定日</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ja-JP" sz="800" kern="100">
                          <a:effectLst/>
                        </a:rPr>
                        <a:t>体重</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ja-JP" sz="800" kern="100">
                          <a:effectLst/>
                        </a:rPr>
                        <a:t>身長</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ja-JP" sz="800" kern="100">
                          <a:effectLst/>
                        </a:rPr>
                        <a:t>頭囲</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ja-JP" sz="800" kern="100">
                          <a:effectLst/>
                        </a:rPr>
                        <a:t>胸囲</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ja-JP" sz="800" kern="100">
                          <a:effectLst/>
                        </a:rPr>
                        <a:t>記録者</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97965619"/>
                  </a:ext>
                </a:extLst>
              </a:tr>
              <a:tr h="0">
                <a:tc>
                  <a:txBody>
                    <a:bodyPr/>
                    <a:lstStyle/>
                    <a:p>
                      <a:pPr algn="ctr"/>
                      <a:r>
                        <a:rPr lang="en-US" sz="800" kern="100" dirty="0">
                          <a:effectLst/>
                        </a:rPr>
                        <a:t> </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335576444"/>
                  </a:ext>
                </a:extLst>
              </a:tr>
              <a:tr h="0">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34588301"/>
                  </a:ext>
                </a:extLst>
              </a:tr>
            </a:tbl>
          </a:graphicData>
        </a:graphic>
      </p:graphicFrame>
      <p:sp>
        <p:nvSpPr>
          <p:cNvPr id="9" name="正方形/長方形 8">
            <a:extLst>
              <a:ext uri="{FF2B5EF4-FFF2-40B4-BE49-F238E27FC236}">
                <a16:creationId xmlns:a16="http://schemas.microsoft.com/office/drawing/2014/main" id="{8AC5C260-613A-41E6-BE59-556A74E8A54F}"/>
              </a:ext>
            </a:extLst>
          </p:cNvPr>
          <p:cNvSpPr/>
          <p:nvPr/>
        </p:nvSpPr>
        <p:spPr>
          <a:xfrm>
            <a:off x="515870" y="4734562"/>
            <a:ext cx="3004185" cy="4324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ct val="150000"/>
              </a:lnSpc>
            </a:pPr>
            <a:r>
              <a:rPr lang="ja-JP" sz="700" kern="100" dirty="0">
                <a:solidFill>
                  <a:srgbClr val="000000"/>
                </a:solidFill>
                <a:effectLst/>
                <a:ea typeface="BIZ UDPゴシック" panose="020B0400000000000000" pitchFamily="50" charset="-128"/>
                <a:cs typeface="Times New Roman" panose="02020603050405020304" pitchFamily="18" charset="0"/>
              </a:rPr>
              <a:t>そこまで心配しなくても、子どもは元気にすくすく育ちます。安心して見守ってあげて。（１歳　母）</a:t>
            </a:r>
            <a:endParaRPr lang="ja-JP" sz="1050" kern="100" dirty="0">
              <a:effectLst/>
              <a:ea typeface="游明朝" panose="02020400000000000000" pitchFamily="18" charset="-128"/>
              <a:cs typeface="Times New Roman" panose="02020603050405020304" pitchFamily="18" charset="0"/>
            </a:endParaRPr>
          </a:p>
        </p:txBody>
      </p:sp>
      <p:grpSp>
        <p:nvGrpSpPr>
          <p:cNvPr id="4" name="グループ化 3">
            <a:extLst>
              <a:ext uri="{FF2B5EF4-FFF2-40B4-BE49-F238E27FC236}">
                <a16:creationId xmlns:a16="http://schemas.microsoft.com/office/drawing/2014/main" id="{32BD9370-31DD-CDE0-4E79-F5A4E83C6D9C}"/>
              </a:ext>
            </a:extLst>
          </p:cNvPr>
          <p:cNvGrpSpPr/>
          <p:nvPr/>
        </p:nvGrpSpPr>
        <p:grpSpPr>
          <a:xfrm>
            <a:off x="629607" y="707918"/>
            <a:ext cx="2520621" cy="306955"/>
            <a:chOff x="629607" y="702313"/>
            <a:chExt cx="2520621" cy="306955"/>
          </a:xfrm>
        </p:grpSpPr>
        <p:sp>
          <p:nvSpPr>
            <p:cNvPr id="5" name="テキスト ボックス 1">
              <a:extLst>
                <a:ext uri="{FF2B5EF4-FFF2-40B4-BE49-F238E27FC236}">
                  <a16:creationId xmlns:a16="http://schemas.microsoft.com/office/drawing/2014/main" id="{11B4A2BA-1458-5019-2B7E-FEB0D08CAAE6}"/>
                </a:ext>
              </a:extLst>
            </p:cNvPr>
            <p:cNvSpPr txBox="1"/>
            <p:nvPr/>
          </p:nvSpPr>
          <p:spPr>
            <a:xfrm>
              <a:off x="629607" y="724999"/>
              <a:ext cx="761365" cy="284269"/>
            </a:xfrm>
            <a:prstGeom prst="rect">
              <a:avLst/>
            </a:prstGeom>
            <a:noFill/>
            <a:ln>
              <a:noFill/>
            </a:ln>
          </p:spPr>
          <p:txBody>
            <a:bodyPr rot="0" spcFirstLastPara="1" vert="horz" wrap="none" lIns="74295" tIns="8890" rIns="74295" bIns="8890" numCol="1" spcCol="0" rtlCol="0" fromWordArt="0" anchor="t" anchorCtr="0" forceAA="0" compatLnSpc="1">
              <a:prstTxWarp prst="textArchUp">
                <a:avLst/>
              </a:prstTxWarp>
              <a:noAutofit/>
            </a:bodyPr>
            <a:lstStyle/>
            <a:p>
              <a:pPr algn="ctr"/>
              <a:r>
                <a:rPr lang="ja-JP" altLang="en-US" sz="900" kern="100" dirty="0">
                  <a:solidFill>
                    <a:srgbClr val="FF3399"/>
                  </a:solidFill>
                  <a:latin typeface="FOT-UD丸ゴ_ラージ Pr6N DB" panose="02020600000000000000" pitchFamily="18" charset="-128"/>
                  <a:ea typeface="FOT-UD丸ゴ_ラージ Pr6N DB" panose="02020600000000000000" pitchFamily="18" charset="-128"/>
                  <a:cs typeface="Times New Roman" panose="02020603050405020304" pitchFamily="18" charset="0"/>
                </a:rPr>
                <a:t>生後７か月</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6" name="正方形/長方形 5">
              <a:extLst>
                <a:ext uri="{FF2B5EF4-FFF2-40B4-BE49-F238E27FC236}">
                  <a16:creationId xmlns:a16="http://schemas.microsoft.com/office/drawing/2014/main" id="{04B139AC-3BE8-2D5B-595B-3C5E49181A3E}"/>
                </a:ext>
              </a:extLst>
            </p:cNvPr>
            <p:cNvSpPr/>
            <p:nvPr/>
          </p:nvSpPr>
          <p:spPr>
            <a:xfrm>
              <a:off x="1303838" y="702313"/>
              <a:ext cx="1846390" cy="2369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ct val="200000"/>
                </a:lnSpc>
              </a:pPr>
              <a:r>
                <a:rPr lang="ja-JP" sz="700" kern="100" dirty="0">
                  <a:solidFill>
                    <a:srgbClr val="000000"/>
                  </a:solidFill>
                  <a:effectLst/>
                  <a:ea typeface="BIZ UDPゴシック" panose="020B0400000000000000" pitchFamily="50" charset="-128"/>
                  <a:cs typeface="Times New Roman" panose="02020603050405020304" pitchFamily="18" charset="0"/>
                </a:rPr>
                <a:t>修正　</a:t>
              </a:r>
              <a:r>
                <a:rPr lang="ja-JP" sz="800" b="1" kern="100" dirty="0">
                  <a:solidFill>
                    <a:srgbClr val="000000"/>
                  </a:solidFill>
                  <a:effectLst/>
                  <a:ea typeface="BIZ UDPゴシック" panose="020B0400000000000000" pitchFamily="50" charset="-128"/>
                  <a:cs typeface="Times New Roman" panose="02020603050405020304" pitchFamily="18" charset="0"/>
                </a:rPr>
                <a:t> 　</a:t>
              </a:r>
              <a:r>
                <a:rPr lang="ja-JP" sz="600" b="1" kern="100" dirty="0">
                  <a:solidFill>
                    <a:srgbClr val="000000"/>
                  </a:solidFill>
                  <a:effectLst/>
                  <a:ea typeface="BIZ UDPゴシック" panose="020B0400000000000000" pitchFamily="50" charset="-128"/>
                  <a:cs typeface="Times New Roman" panose="02020603050405020304" pitchFamily="18" charset="0"/>
                </a:rPr>
                <a:t>か</a:t>
              </a:r>
              <a:r>
                <a:rPr lang="ja-JP" sz="700" b="1" kern="100" dirty="0">
                  <a:solidFill>
                    <a:srgbClr val="000000"/>
                  </a:solidFill>
                  <a:effectLst/>
                  <a:ea typeface="BIZ UDPゴシック" panose="020B0400000000000000" pitchFamily="50" charset="-128"/>
                  <a:cs typeface="Times New Roman" panose="02020603050405020304" pitchFamily="18" charset="0"/>
                </a:rPr>
                <a:t>月　</a:t>
              </a:r>
              <a:r>
                <a:rPr lang="ja-JP" sz="650" kern="100" dirty="0">
                  <a:solidFill>
                    <a:srgbClr val="000000"/>
                  </a:solidFill>
                  <a:effectLst/>
                  <a:ea typeface="BIZ UDPゴシック" panose="020B0400000000000000" pitchFamily="50" charset="-128"/>
                  <a:cs typeface="Times New Roman" panose="02020603050405020304" pitchFamily="18" charset="0"/>
                </a:rPr>
                <a:t>（　　　　　年　　月　　日 記録）</a:t>
              </a:r>
              <a:endParaRPr lang="ja-JP" sz="1050" kern="100" dirty="0">
                <a:effectLst/>
                <a:ea typeface="游明朝" panose="02020400000000000000" pitchFamily="18" charset="-128"/>
                <a:cs typeface="Times New Roman" panose="02020603050405020304" pitchFamily="18" charset="0"/>
              </a:endParaRPr>
            </a:p>
          </p:txBody>
        </p:sp>
      </p:grpSp>
      <p:sp>
        <p:nvSpPr>
          <p:cNvPr id="2" name="テキスト ボックス 1">
            <a:extLst>
              <a:ext uri="{FF2B5EF4-FFF2-40B4-BE49-F238E27FC236}">
                <a16:creationId xmlns:a16="http://schemas.microsoft.com/office/drawing/2014/main" id="{CEDC2444-7C5C-5CD8-DDC9-ECC9265E0AC0}"/>
              </a:ext>
            </a:extLst>
          </p:cNvPr>
          <p:cNvSpPr txBox="1"/>
          <p:nvPr/>
        </p:nvSpPr>
        <p:spPr>
          <a:xfrm>
            <a:off x="259783" y="4935215"/>
            <a:ext cx="341760" cy="215444"/>
          </a:xfrm>
          <a:prstGeom prst="rect">
            <a:avLst/>
          </a:prstGeom>
          <a:noFill/>
        </p:spPr>
        <p:txBody>
          <a:bodyPr wrap="none" rtlCol="0">
            <a:spAutoFit/>
          </a:bodyPr>
          <a:lstStyle/>
          <a:p>
            <a:r>
              <a:rPr lang="en-US" altLang="ja-JP" sz="800" dirty="0">
                <a:latin typeface="BIZ UDPゴシック" panose="020B0400000000000000" pitchFamily="50" charset="-128"/>
                <a:ea typeface="BIZ UDPゴシック" panose="020B0400000000000000" pitchFamily="50" charset="-128"/>
              </a:rPr>
              <a:t>23</a:t>
            </a:r>
          </a:p>
        </p:txBody>
      </p:sp>
    </p:spTree>
    <p:extLst>
      <p:ext uri="{BB962C8B-B14F-4D97-AF65-F5344CB8AC3E}">
        <p14:creationId xmlns:p14="http://schemas.microsoft.com/office/powerpoint/2010/main" val="2054319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F7EA0-3E39-7EE6-E866-DA495D4985E7}"/>
            </a:ext>
          </a:extLst>
        </p:cNvPr>
        <p:cNvGrpSpPr/>
        <p:nvPr/>
      </p:nvGrpSpPr>
      <p:grpSpPr>
        <a:xfrm>
          <a:off x="0" y="0"/>
          <a:ext cx="0" cy="0"/>
          <a:chOff x="0" y="0"/>
          <a:chExt cx="0" cy="0"/>
        </a:xfrm>
      </p:grpSpPr>
      <p:pic>
        <p:nvPicPr>
          <p:cNvPr id="12" name="図 11" descr="背景パターン&#10;&#10;自動的に生成された説明">
            <a:extLst>
              <a:ext uri="{FF2B5EF4-FFF2-40B4-BE49-F238E27FC236}">
                <a16:creationId xmlns:a16="http://schemas.microsoft.com/office/drawing/2014/main" id="{F04CEE22-AD2F-8C0F-1A39-A30AB0B529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 y="0"/>
            <a:ext cx="3779340" cy="5327650"/>
          </a:xfrm>
          <a:prstGeom prst="rect">
            <a:avLst/>
          </a:prstGeom>
        </p:spPr>
      </p:pic>
      <p:sp>
        <p:nvSpPr>
          <p:cNvPr id="3" name="四角形: 角を丸くする 2">
            <a:extLst>
              <a:ext uri="{FF2B5EF4-FFF2-40B4-BE49-F238E27FC236}">
                <a16:creationId xmlns:a16="http://schemas.microsoft.com/office/drawing/2014/main" id="{4EEF3036-E12D-A90A-53C5-CACE8094A3A4}"/>
              </a:ext>
            </a:extLst>
          </p:cNvPr>
          <p:cNvSpPr/>
          <p:nvPr/>
        </p:nvSpPr>
        <p:spPr>
          <a:xfrm>
            <a:off x="444977" y="509588"/>
            <a:ext cx="2889884" cy="3581305"/>
          </a:xfrm>
          <a:prstGeom prst="roundRect">
            <a:avLst/>
          </a:prstGeom>
          <a:solidFill>
            <a:schemeClr val="bg1"/>
          </a:solidFill>
          <a:ln>
            <a:solidFill>
              <a:srgbClr val="A078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aphicFrame>
        <p:nvGraphicFramePr>
          <p:cNvPr id="7" name="表 6">
            <a:extLst>
              <a:ext uri="{FF2B5EF4-FFF2-40B4-BE49-F238E27FC236}">
                <a16:creationId xmlns:a16="http://schemas.microsoft.com/office/drawing/2014/main" id="{295C16DB-0D72-CA13-E9BC-6D4A63D76B5D}"/>
              </a:ext>
            </a:extLst>
          </p:cNvPr>
          <p:cNvGraphicFramePr>
            <a:graphicFrameLocks noGrp="1"/>
          </p:cNvGraphicFramePr>
          <p:nvPr/>
        </p:nvGraphicFramePr>
        <p:xfrm>
          <a:off x="550704" y="4330174"/>
          <a:ext cx="2873375" cy="365760"/>
        </p:xfrm>
        <a:graphic>
          <a:graphicData uri="http://schemas.openxmlformats.org/drawingml/2006/table">
            <a:tbl>
              <a:tblPr firstRow="1" firstCol="1" bandRow="1">
                <a:tableStyleId>{5940675A-B579-460E-94D1-54222C63F5DA}</a:tableStyleId>
              </a:tblPr>
              <a:tblGrid>
                <a:gridCol w="478790">
                  <a:extLst>
                    <a:ext uri="{9D8B030D-6E8A-4147-A177-3AD203B41FA5}">
                      <a16:colId xmlns:a16="http://schemas.microsoft.com/office/drawing/2014/main" val="3872483295"/>
                    </a:ext>
                  </a:extLst>
                </a:gridCol>
                <a:gridCol w="478790">
                  <a:extLst>
                    <a:ext uri="{9D8B030D-6E8A-4147-A177-3AD203B41FA5}">
                      <a16:colId xmlns:a16="http://schemas.microsoft.com/office/drawing/2014/main" val="1377338899"/>
                    </a:ext>
                  </a:extLst>
                </a:gridCol>
                <a:gridCol w="478790">
                  <a:extLst>
                    <a:ext uri="{9D8B030D-6E8A-4147-A177-3AD203B41FA5}">
                      <a16:colId xmlns:a16="http://schemas.microsoft.com/office/drawing/2014/main" val="1167036879"/>
                    </a:ext>
                  </a:extLst>
                </a:gridCol>
                <a:gridCol w="478790">
                  <a:extLst>
                    <a:ext uri="{9D8B030D-6E8A-4147-A177-3AD203B41FA5}">
                      <a16:colId xmlns:a16="http://schemas.microsoft.com/office/drawing/2014/main" val="3746606270"/>
                    </a:ext>
                  </a:extLst>
                </a:gridCol>
                <a:gridCol w="478790">
                  <a:extLst>
                    <a:ext uri="{9D8B030D-6E8A-4147-A177-3AD203B41FA5}">
                      <a16:colId xmlns:a16="http://schemas.microsoft.com/office/drawing/2014/main" val="3285129226"/>
                    </a:ext>
                  </a:extLst>
                </a:gridCol>
                <a:gridCol w="479425">
                  <a:extLst>
                    <a:ext uri="{9D8B030D-6E8A-4147-A177-3AD203B41FA5}">
                      <a16:colId xmlns:a16="http://schemas.microsoft.com/office/drawing/2014/main" val="3949125556"/>
                    </a:ext>
                  </a:extLst>
                </a:gridCol>
              </a:tblGrid>
              <a:tr h="0">
                <a:tc>
                  <a:txBody>
                    <a:bodyPr/>
                    <a:lstStyle/>
                    <a:p>
                      <a:pPr algn="ctr"/>
                      <a:r>
                        <a:rPr lang="ja-JP" sz="800" kern="100">
                          <a:effectLst/>
                        </a:rPr>
                        <a:t>測定日</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ja-JP" sz="800" kern="100">
                          <a:effectLst/>
                        </a:rPr>
                        <a:t>体重</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ja-JP" sz="800" kern="100">
                          <a:effectLst/>
                        </a:rPr>
                        <a:t>身長</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ja-JP" sz="800" kern="100">
                          <a:effectLst/>
                        </a:rPr>
                        <a:t>頭囲</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ja-JP" sz="800" kern="100">
                          <a:effectLst/>
                        </a:rPr>
                        <a:t>胸囲</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ja-JP" sz="800" kern="100">
                          <a:effectLst/>
                        </a:rPr>
                        <a:t>記録者</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97965619"/>
                  </a:ext>
                </a:extLst>
              </a:tr>
              <a:tr h="0">
                <a:tc>
                  <a:txBody>
                    <a:bodyPr/>
                    <a:lstStyle/>
                    <a:p>
                      <a:pPr algn="ctr"/>
                      <a:r>
                        <a:rPr lang="en-US" sz="800" kern="100" dirty="0">
                          <a:effectLst/>
                        </a:rPr>
                        <a:t> </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335576444"/>
                  </a:ext>
                </a:extLst>
              </a:tr>
              <a:tr h="0">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34588301"/>
                  </a:ext>
                </a:extLst>
              </a:tr>
            </a:tbl>
          </a:graphicData>
        </a:graphic>
      </p:graphicFrame>
      <p:sp>
        <p:nvSpPr>
          <p:cNvPr id="9" name="正方形/長方形 8">
            <a:extLst>
              <a:ext uri="{FF2B5EF4-FFF2-40B4-BE49-F238E27FC236}">
                <a16:creationId xmlns:a16="http://schemas.microsoft.com/office/drawing/2014/main" id="{8AC5C260-613A-41E6-BE59-556A74E8A54F}"/>
              </a:ext>
            </a:extLst>
          </p:cNvPr>
          <p:cNvSpPr/>
          <p:nvPr/>
        </p:nvSpPr>
        <p:spPr>
          <a:xfrm>
            <a:off x="444977" y="4762763"/>
            <a:ext cx="3004185" cy="4324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ct val="150000"/>
              </a:lnSpc>
            </a:pPr>
            <a:r>
              <a:rPr lang="ja-JP" altLang="ja-JP" sz="700" kern="100" dirty="0">
                <a:solidFill>
                  <a:srgbClr val="000000"/>
                </a:solidFill>
                <a:effectLst/>
                <a:ea typeface="BIZ UDPゴシック" panose="020B0400000000000000" pitchFamily="50" charset="-128"/>
                <a:cs typeface="Times New Roman" panose="02020603050405020304" pitchFamily="18" charset="0"/>
              </a:rPr>
              <a:t>不安を数えればいくらでもあるけれど。大丈夫だから、信じてあげて。</a:t>
            </a:r>
            <a:endParaRPr lang="en-US" altLang="ja-JP" sz="700" kern="100" dirty="0">
              <a:solidFill>
                <a:srgbClr val="000000"/>
              </a:solidFill>
              <a:effectLst/>
              <a:ea typeface="BIZ UDPゴシック" panose="020B0400000000000000" pitchFamily="50" charset="-128"/>
              <a:cs typeface="Times New Roman" panose="02020603050405020304" pitchFamily="18" charset="0"/>
            </a:endParaRPr>
          </a:p>
          <a:p>
            <a:pPr algn="l">
              <a:lnSpc>
                <a:spcPct val="150000"/>
              </a:lnSpc>
            </a:pPr>
            <a:r>
              <a:rPr lang="ja-JP" altLang="ja-JP" sz="700" kern="100" dirty="0">
                <a:solidFill>
                  <a:srgbClr val="000000"/>
                </a:solidFill>
                <a:effectLst/>
                <a:ea typeface="BIZ UDPゴシック" panose="020B0400000000000000" pitchFamily="50" charset="-128"/>
                <a:cs typeface="Times New Roman" panose="02020603050405020304" pitchFamily="18" charset="0"/>
              </a:rPr>
              <a:t>（８か月　父）</a:t>
            </a:r>
            <a:endParaRPr lang="ja-JP" altLang="ja-JP" sz="1050" kern="100" dirty="0">
              <a:effectLst/>
              <a:ea typeface="游明朝" panose="02020400000000000000" pitchFamily="18" charset="-128"/>
              <a:cs typeface="Times New Roman" panose="02020603050405020304" pitchFamily="18" charset="0"/>
            </a:endParaRPr>
          </a:p>
        </p:txBody>
      </p:sp>
      <p:grpSp>
        <p:nvGrpSpPr>
          <p:cNvPr id="4" name="グループ化 3">
            <a:extLst>
              <a:ext uri="{FF2B5EF4-FFF2-40B4-BE49-F238E27FC236}">
                <a16:creationId xmlns:a16="http://schemas.microsoft.com/office/drawing/2014/main" id="{32BD9370-31DD-CDE0-4E79-F5A4E83C6D9C}"/>
              </a:ext>
            </a:extLst>
          </p:cNvPr>
          <p:cNvGrpSpPr/>
          <p:nvPr/>
        </p:nvGrpSpPr>
        <p:grpSpPr>
          <a:xfrm>
            <a:off x="629607" y="707918"/>
            <a:ext cx="2520621" cy="306955"/>
            <a:chOff x="629607" y="702313"/>
            <a:chExt cx="2520621" cy="306955"/>
          </a:xfrm>
        </p:grpSpPr>
        <p:sp>
          <p:nvSpPr>
            <p:cNvPr id="5" name="テキスト ボックス 1">
              <a:extLst>
                <a:ext uri="{FF2B5EF4-FFF2-40B4-BE49-F238E27FC236}">
                  <a16:creationId xmlns:a16="http://schemas.microsoft.com/office/drawing/2014/main" id="{11B4A2BA-1458-5019-2B7E-FEB0D08CAAE6}"/>
                </a:ext>
              </a:extLst>
            </p:cNvPr>
            <p:cNvSpPr txBox="1"/>
            <p:nvPr/>
          </p:nvSpPr>
          <p:spPr>
            <a:xfrm>
              <a:off x="629607" y="724999"/>
              <a:ext cx="761365" cy="284269"/>
            </a:xfrm>
            <a:prstGeom prst="rect">
              <a:avLst/>
            </a:prstGeom>
            <a:noFill/>
            <a:ln>
              <a:noFill/>
            </a:ln>
          </p:spPr>
          <p:txBody>
            <a:bodyPr rot="0" spcFirstLastPara="1" vert="horz" wrap="none" lIns="74295" tIns="8890" rIns="74295" bIns="8890" numCol="1" spcCol="0" rtlCol="0" fromWordArt="0" anchor="t" anchorCtr="0" forceAA="0" compatLnSpc="1">
              <a:prstTxWarp prst="textArchUp">
                <a:avLst/>
              </a:prstTxWarp>
              <a:noAutofit/>
            </a:bodyPr>
            <a:lstStyle/>
            <a:p>
              <a:pPr algn="ctr"/>
              <a:r>
                <a:rPr lang="ja-JP" altLang="en-US" sz="900" kern="100" dirty="0">
                  <a:solidFill>
                    <a:srgbClr val="FF3399"/>
                  </a:solidFill>
                  <a:latin typeface="FOT-UD丸ゴ_ラージ Pr6N DB" panose="02020600000000000000" pitchFamily="18" charset="-128"/>
                  <a:ea typeface="FOT-UD丸ゴ_ラージ Pr6N DB" panose="02020600000000000000" pitchFamily="18" charset="-128"/>
                  <a:cs typeface="Times New Roman" panose="02020603050405020304" pitchFamily="18" charset="0"/>
                </a:rPr>
                <a:t>生後８か月</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6" name="正方形/長方形 5">
              <a:extLst>
                <a:ext uri="{FF2B5EF4-FFF2-40B4-BE49-F238E27FC236}">
                  <a16:creationId xmlns:a16="http://schemas.microsoft.com/office/drawing/2014/main" id="{04B139AC-3BE8-2D5B-595B-3C5E49181A3E}"/>
                </a:ext>
              </a:extLst>
            </p:cNvPr>
            <p:cNvSpPr/>
            <p:nvPr/>
          </p:nvSpPr>
          <p:spPr>
            <a:xfrm>
              <a:off x="1303838" y="702313"/>
              <a:ext cx="1846390" cy="2369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ct val="200000"/>
                </a:lnSpc>
              </a:pPr>
              <a:r>
                <a:rPr lang="ja-JP" sz="700" kern="100" dirty="0">
                  <a:solidFill>
                    <a:srgbClr val="000000"/>
                  </a:solidFill>
                  <a:effectLst/>
                  <a:ea typeface="BIZ UDPゴシック" panose="020B0400000000000000" pitchFamily="50" charset="-128"/>
                  <a:cs typeface="Times New Roman" panose="02020603050405020304" pitchFamily="18" charset="0"/>
                </a:rPr>
                <a:t>修正　</a:t>
              </a:r>
              <a:r>
                <a:rPr lang="ja-JP" sz="800" b="1" kern="100" dirty="0">
                  <a:solidFill>
                    <a:srgbClr val="000000"/>
                  </a:solidFill>
                  <a:effectLst/>
                  <a:ea typeface="BIZ UDPゴシック" panose="020B0400000000000000" pitchFamily="50" charset="-128"/>
                  <a:cs typeface="Times New Roman" panose="02020603050405020304" pitchFamily="18" charset="0"/>
                </a:rPr>
                <a:t> 　</a:t>
              </a:r>
              <a:r>
                <a:rPr lang="ja-JP" sz="600" b="1" kern="100" dirty="0">
                  <a:solidFill>
                    <a:srgbClr val="000000"/>
                  </a:solidFill>
                  <a:effectLst/>
                  <a:ea typeface="BIZ UDPゴシック" panose="020B0400000000000000" pitchFamily="50" charset="-128"/>
                  <a:cs typeface="Times New Roman" panose="02020603050405020304" pitchFamily="18" charset="0"/>
                </a:rPr>
                <a:t>か</a:t>
              </a:r>
              <a:r>
                <a:rPr lang="ja-JP" sz="700" b="1" kern="100" dirty="0">
                  <a:solidFill>
                    <a:srgbClr val="000000"/>
                  </a:solidFill>
                  <a:effectLst/>
                  <a:ea typeface="BIZ UDPゴシック" panose="020B0400000000000000" pitchFamily="50" charset="-128"/>
                  <a:cs typeface="Times New Roman" panose="02020603050405020304" pitchFamily="18" charset="0"/>
                </a:rPr>
                <a:t>月　</a:t>
              </a:r>
              <a:r>
                <a:rPr lang="ja-JP" sz="650" kern="100" dirty="0">
                  <a:solidFill>
                    <a:srgbClr val="000000"/>
                  </a:solidFill>
                  <a:effectLst/>
                  <a:ea typeface="BIZ UDPゴシック" panose="020B0400000000000000" pitchFamily="50" charset="-128"/>
                  <a:cs typeface="Times New Roman" panose="02020603050405020304" pitchFamily="18" charset="0"/>
                </a:rPr>
                <a:t>（　　　　　年　　月　　日 記録）</a:t>
              </a:r>
              <a:endParaRPr lang="ja-JP" sz="1050" kern="100" dirty="0">
                <a:effectLst/>
                <a:ea typeface="游明朝" panose="02020400000000000000" pitchFamily="18" charset="-128"/>
                <a:cs typeface="Times New Roman" panose="02020603050405020304" pitchFamily="18" charset="0"/>
              </a:endParaRPr>
            </a:p>
          </p:txBody>
        </p:sp>
      </p:grpSp>
      <p:pic>
        <p:nvPicPr>
          <p:cNvPr id="8" name="図 7" descr="背景パターン&#10;&#10;自動的に生成された説明">
            <a:extLst>
              <a:ext uri="{FF2B5EF4-FFF2-40B4-BE49-F238E27FC236}">
                <a16:creationId xmlns:a16="http://schemas.microsoft.com/office/drawing/2014/main" id="{19CB1FF9-1804-0621-4FAF-190F0D678F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1999" y="2993179"/>
            <a:ext cx="985253" cy="881282"/>
          </a:xfrm>
          <a:prstGeom prst="rect">
            <a:avLst/>
          </a:prstGeom>
        </p:spPr>
      </p:pic>
      <p:sp>
        <p:nvSpPr>
          <p:cNvPr id="2" name="テキスト ボックス 1">
            <a:extLst>
              <a:ext uri="{FF2B5EF4-FFF2-40B4-BE49-F238E27FC236}">
                <a16:creationId xmlns:a16="http://schemas.microsoft.com/office/drawing/2014/main" id="{945EEF7F-9240-9F54-B9DE-F52244D577B7}"/>
              </a:ext>
            </a:extLst>
          </p:cNvPr>
          <p:cNvSpPr txBox="1"/>
          <p:nvPr/>
        </p:nvSpPr>
        <p:spPr>
          <a:xfrm>
            <a:off x="3163274" y="4942144"/>
            <a:ext cx="341760" cy="215444"/>
          </a:xfrm>
          <a:prstGeom prst="rect">
            <a:avLst/>
          </a:prstGeom>
          <a:noFill/>
        </p:spPr>
        <p:txBody>
          <a:bodyPr wrap="none" rtlCol="0">
            <a:spAutoFit/>
          </a:bodyPr>
          <a:lstStyle/>
          <a:p>
            <a:r>
              <a:rPr lang="en-US" altLang="ja-JP" sz="800" dirty="0">
                <a:latin typeface="BIZ UDPゴシック" panose="020B0400000000000000" pitchFamily="50" charset="-128"/>
                <a:ea typeface="BIZ UDPゴシック" panose="020B0400000000000000" pitchFamily="50" charset="-128"/>
              </a:rPr>
              <a:t>24</a:t>
            </a:r>
          </a:p>
        </p:txBody>
      </p:sp>
    </p:spTree>
    <p:extLst>
      <p:ext uri="{BB962C8B-B14F-4D97-AF65-F5344CB8AC3E}">
        <p14:creationId xmlns:p14="http://schemas.microsoft.com/office/powerpoint/2010/main" val="4189660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F7EA0-3E39-7EE6-E866-DA495D4985E7}"/>
            </a:ext>
          </a:extLst>
        </p:cNvPr>
        <p:cNvGrpSpPr/>
        <p:nvPr/>
      </p:nvGrpSpPr>
      <p:grpSpPr>
        <a:xfrm>
          <a:off x="0" y="0"/>
          <a:ext cx="0" cy="0"/>
          <a:chOff x="0" y="0"/>
          <a:chExt cx="0" cy="0"/>
        </a:xfrm>
      </p:grpSpPr>
      <p:pic>
        <p:nvPicPr>
          <p:cNvPr id="12" name="図 11" descr="背景パターン&#10;&#10;自動的に生成された説明">
            <a:extLst>
              <a:ext uri="{FF2B5EF4-FFF2-40B4-BE49-F238E27FC236}">
                <a16:creationId xmlns:a16="http://schemas.microsoft.com/office/drawing/2014/main" id="{F04CEE22-AD2F-8C0F-1A39-A30AB0B529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 y="0"/>
            <a:ext cx="3779340" cy="5327650"/>
          </a:xfrm>
          <a:prstGeom prst="rect">
            <a:avLst/>
          </a:prstGeom>
        </p:spPr>
      </p:pic>
      <p:sp>
        <p:nvSpPr>
          <p:cNvPr id="3" name="四角形: 角を丸くする 2">
            <a:extLst>
              <a:ext uri="{FF2B5EF4-FFF2-40B4-BE49-F238E27FC236}">
                <a16:creationId xmlns:a16="http://schemas.microsoft.com/office/drawing/2014/main" id="{4EEF3036-E12D-A90A-53C5-CACE8094A3A4}"/>
              </a:ext>
            </a:extLst>
          </p:cNvPr>
          <p:cNvSpPr/>
          <p:nvPr/>
        </p:nvSpPr>
        <p:spPr>
          <a:xfrm>
            <a:off x="444977" y="509588"/>
            <a:ext cx="2889884" cy="3581305"/>
          </a:xfrm>
          <a:prstGeom prst="roundRect">
            <a:avLst/>
          </a:prstGeom>
          <a:solidFill>
            <a:schemeClr val="bg1"/>
          </a:solidFill>
          <a:ln>
            <a:solidFill>
              <a:srgbClr val="A078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aphicFrame>
        <p:nvGraphicFramePr>
          <p:cNvPr id="7" name="表 6">
            <a:extLst>
              <a:ext uri="{FF2B5EF4-FFF2-40B4-BE49-F238E27FC236}">
                <a16:creationId xmlns:a16="http://schemas.microsoft.com/office/drawing/2014/main" id="{295C16DB-0D72-CA13-E9BC-6D4A63D76B5D}"/>
              </a:ext>
            </a:extLst>
          </p:cNvPr>
          <p:cNvGraphicFramePr>
            <a:graphicFrameLocks noGrp="1"/>
          </p:cNvGraphicFramePr>
          <p:nvPr/>
        </p:nvGraphicFramePr>
        <p:xfrm>
          <a:off x="550704" y="4330174"/>
          <a:ext cx="2873375" cy="365760"/>
        </p:xfrm>
        <a:graphic>
          <a:graphicData uri="http://schemas.openxmlformats.org/drawingml/2006/table">
            <a:tbl>
              <a:tblPr firstRow="1" firstCol="1" bandRow="1">
                <a:tableStyleId>{5940675A-B579-460E-94D1-54222C63F5DA}</a:tableStyleId>
              </a:tblPr>
              <a:tblGrid>
                <a:gridCol w="478790">
                  <a:extLst>
                    <a:ext uri="{9D8B030D-6E8A-4147-A177-3AD203B41FA5}">
                      <a16:colId xmlns:a16="http://schemas.microsoft.com/office/drawing/2014/main" val="3872483295"/>
                    </a:ext>
                  </a:extLst>
                </a:gridCol>
                <a:gridCol w="478790">
                  <a:extLst>
                    <a:ext uri="{9D8B030D-6E8A-4147-A177-3AD203B41FA5}">
                      <a16:colId xmlns:a16="http://schemas.microsoft.com/office/drawing/2014/main" val="1377338899"/>
                    </a:ext>
                  </a:extLst>
                </a:gridCol>
                <a:gridCol w="478790">
                  <a:extLst>
                    <a:ext uri="{9D8B030D-6E8A-4147-A177-3AD203B41FA5}">
                      <a16:colId xmlns:a16="http://schemas.microsoft.com/office/drawing/2014/main" val="1167036879"/>
                    </a:ext>
                  </a:extLst>
                </a:gridCol>
                <a:gridCol w="478790">
                  <a:extLst>
                    <a:ext uri="{9D8B030D-6E8A-4147-A177-3AD203B41FA5}">
                      <a16:colId xmlns:a16="http://schemas.microsoft.com/office/drawing/2014/main" val="3746606270"/>
                    </a:ext>
                  </a:extLst>
                </a:gridCol>
                <a:gridCol w="478790">
                  <a:extLst>
                    <a:ext uri="{9D8B030D-6E8A-4147-A177-3AD203B41FA5}">
                      <a16:colId xmlns:a16="http://schemas.microsoft.com/office/drawing/2014/main" val="3285129226"/>
                    </a:ext>
                  </a:extLst>
                </a:gridCol>
                <a:gridCol w="479425">
                  <a:extLst>
                    <a:ext uri="{9D8B030D-6E8A-4147-A177-3AD203B41FA5}">
                      <a16:colId xmlns:a16="http://schemas.microsoft.com/office/drawing/2014/main" val="3949125556"/>
                    </a:ext>
                  </a:extLst>
                </a:gridCol>
              </a:tblGrid>
              <a:tr h="0">
                <a:tc>
                  <a:txBody>
                    <a:bodyPr/>
                    <a:lstStyle/>
                    <a:p>
                      <a:pPr algn="ctr"/>
                      <a:r>
                        <a:rPr lang="ja-JP" sz="800" kern="100">
                          <a:effectLst/>
                        </a:rPr>
                        <a:t>測定日</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ja-JP" sz="800" kern="100">
                          <a:effectLst/>
                        </a:rPr>
                        <a:t>体重</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ja-JP" sz="800" kern="100">
                          <a:effectLst/>
                        </a:rPr>
                        <a:t>身長</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ja-JP" sz="800" kern="100">
                          <a:effectLst/>
                        </a:rPr>
                        <a:t>頭囲</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ja-JP" sz="800" kern="100">
                          <a:effectLst/>
                        </a:rPr>
                        <a:t>胸囲</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ja-JP" sz="800" kern="100">
                          <a:effectLst/>
                        </a:rPr>
                        <a:t>記録者</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97965619"/>
                  </a:ext>
                </a:extLst>
              </a:tr>
              <a:tr h="0">
                <a:tc>
                  <a:txBody>
                    <a:bodyPr/>
                    <a:lstStyle/>
                    <a:p>
                      <a:pPr algn="ctr"/>
                      <a:r>
                        <a:rPr lang="en-US" sz="800" kern="100" dirty="0">
                          <a:effectLst/>
                        </a:rPr>
                        <a:t> </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335576444"/>
                  </a:ext>
                </a:extLst>
              </a:tr>
              <a:tr h="0">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tc>
                  <a:txBody>
                    <a:bodyPr/>
                    <a:lstStyle/>
                    <a:p>
                      <a:pPr algn="ctr"/>
                      <a:r>
                        <a:rPr lang="en-US" sz="800" kern="100" dirty="0">
                          <a:effectLst/>
                        </a:rPr>
                        <a:t> </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34588301"/>
                  </a:ext>
                </a:extLst>
              </a:tr>
            </a:tbl>
          </a:graphicData>
        </a:graphic>
      </p:graphicFrame>
      <p:sp>
        <p:nvSpPr>
          <p:cNvPr id="9" name="正方形/長方形 8">
            <a:extLst>
              <a:ext uri="{FF2B5EF4-FFF2-40B4-BE49-F238E27FC236}">
                <a16:creationId xmlns:a16="http://schemas.microsoft.com/office/drawing/2014/main" id="{8AC5C260-613A-41E6-BE59-556A74E8A54F}"/>
              </a:ext>
            </a:extLst>
          </p:cNvPr>
          <p:cNvSpPr/>
          <p:nvPr/>
        </p:nvSpPr>
        <p:spPr>
          <a:xfrm>
            <a:off x="720287" y="4779589"/>
            <a:ext cx="3004185" cy="4324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ct val="150000"/>
              </a:lnSpc>
            </a:pPr>
            <a:r>
              <a:rPr lang="ja-JP" altLang="ja-JP" sz="700" kern="100" dirty="0">
                <a:solidFill>
                  <a:srgbClr val="000000"/>
                </a:solidFill>
                <a:effectLst/>
                <a:ea typeface="BIZ UDPゴシック" panose="020B0400000000000000" pitchFamily="50" charset="-128"/>
                <a:cs typeface="Times New Roman" panose="02020603050405020304" pitchFamily="18" charset="0"/>
              </a:rPr>
              <a:t>かわいい妹になってね。（６か月　兄）</a:t>
            </a:r>
            <a:endParaRPr lang="ja-JP" altLang="ja-JP" sz="1050" kern="100" dirty="0">
              <a:effectLst/>
              <a:ea typeface="游明朝" panose="02020400000000000000" pitchFamily="18" charset="-128"/>
              <a:cs typeface="Times New Roman" panose="02020603050405020304" pitchFamily="18" charset="0"/>
            </a:endParaRPr>
          </a:p>
        </p:txBody>
      </p:sp>
      <p:grpSp>
        <p:nvGrpSpPr>
          <p:cNvPr id="4" name="グループ化 3">
            <a:extLst>
              <a:ext uri="{FF2B5EF4-FFF2-40B4-BE49-F238E27FC236}">
                <a16:creationId xmlns:a16="http://schemas.microsoft.com/office/drawing/2014/main" id="{32BD9370-31DD-CDE0-4E79-F5A4E83C6D9C}"/>
              </a:ext>
            </a:extLst>
          </p:cNvPr>
          <p:cNvGrpSpPr/>
          <p:nvPr/>
        </p:nvGrpSpPr>
        <p:grpSpPr>
          <a:xfrm>
            <a:off x="629607" y="707918"/>
            <a:ext cx="2520621" cy="306955"/>
            <a:chOff x="629607" y="702313"/>
            <a:chExt cx="2520621" cy="306955"/>
          </a:xfrm>
        </p:grpSpPr>
        <p:sp>
          <p:nvSpPr>
            <p:cNvPr id="5" name="テキスト ボックス 1">
              <a:extLst>
                <a:ext uri="{FF2B5EF4-FFF2-40B4-BE49-F238E27FC236}">
                  <a16:creationId xmlns:a16="http://schemas.microsoft.com/office/drawing/2014/main" id="{11B4A2BA-1458-5019-2B7E-FEB0D08CAAE6}"/>
                </a:ext>
              </a:extLst>
            </p:cNvPr>
            <p:cNvSpPr txBox="1"/>
            <p:nvPr/>
          </p:nvSpPr>
          <p:spPr>
            <a:xfrm>
              <a:off x="629607" y="724999"/>
              <a:ext cx="761365" cy="284269"/>
            </a:xfrm>
            <a:prstGeom prst="rect">
              <a:avLst/>
            </a:prstGeom>
            <a:noFill/>
            <a:ln>
              <a:noFill/>
            </a:ln>
          </p:spPr>
          <p:txBody>
            <a:bodyPr rot="0" spcFirstLastPara="1" vert="horz" wrap="none" lIns="74295" tIns="8890" rIns="74295" bIns="8890" numCol="1" spcCol="0" rtlCol="0" fromWordArt="0" anchor="t" anchorCtr="0" forceAA="0" compatLnSpc="1">
              <a:prstTxWarp prst="textArchUp">
                <a:avLst/>
              </a:prstTxWarp>
              <a:noAutofit/>
            </a:bodyPr>
            <a:lstStyle/>
            <a:p>
              <a:pPr algn="ctr"/>
              <a:r>
                <a:rPr lang="ja-JP" altLang="en-US" sz="900" kern="100" dirty="0">
                  <a:solidFill>
                    <a:srgbClr val="FF3399"/>
                  </a:solidFill>
                  <a:latin typeface="FOT-UD丸ゴ_ラージ Pr6N DB" panose="02020600000000000000" pitchFamily="18" charset="-128"/>
                  <a:ea typeface="FOT-UD丸ゴ_ラージ Pr6N DB" panose="02020600000000000000" pitchFamily="18" charset="-128"/>
                  <a:cs typeface="Times New Roman" panose="02020603050405020304" pitchFamily="18" charset="0"/>
                </a:rPr>
                <a:t>生後９か月</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6" name="正方形/長方形 5">
              <a:extLst>
                <a:ext uri="{FF2B5EF4-FFF2-40B4-BE49-F238E27FC236}">
                  <a16:creationId xmlns:a16="http://schemas.microsoft.com/office/drawing/2014/main" id="{04B139AC-3BE8-2D5B-595B-3C5E49181A3E}"/>
                </a:ext>
              </a:extLst>
            </p:cNvPr>
            <p:cNvSpPr/>
            <p:nvPr/>
          </p:nvSpPr>
          <p:spPr>
            <a:xfrm>
              <a:off x="1303838" y="702313"/>
              <a:ext cx="1846390" cy="2369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ct val="200000"/>
                </a:lnSpc>
              </a:pPr>
              <a:r>
                <a:rPr lang="ja-JP" sz="700" kern="100" dirty="0">
                  <a:solidFill>
                    <a:srgbClr val="000000"/>
                  </a:solidFill>
                  <a:effectLst/>
                  <a:ea typeface="BIZ UDPゴシック" panose="020B0400000000000000" pitchFamily="50" charset="-128"/>
                  <a:cs typeface="Times New Roman" panose="02020603050405020304" pitchFamily="18" charset="0"/>
                </a:rPr>
                <a:t>修正　</a:t>
              </a:r>
              <a:r>
                <a:rPr lang="ja-JP" sz="800" b="1" kern="100" dirty="0">
                  <a:solidFill>
                    <a:srgbClr val="000000"/>
                  </a:solidFill>
                  <a:effectLst/>
                  <a:ea typeface="BIZ UDPゴシック" panose="020B0400000000000000" pitchFamily="50" charset="-128"/>
                  <a:cs typeface="Times New Roman" panose="02020603050405020304" pitchFamily="18" charset="0"/>
                </a:rPr>
                <a:t> 　</a:t>
              </a:r>
              <a:r>
                <a:rPr lang="ja-JP" sz="600" b="1" kern="100" dirty="0">
                  <a:solidFill>
                    <a:srgbClr val="000000"/>
                  </a:solidFill>
                  <a:effectLst/>
                  <a:ea typeface="BIZ UDPゴシック" panose="020B0400000000000000" pitchFamily="50" charset="-128"/>
                  <a:cs typeface="Times New Roman" panose="02020603050405020304" pitchFamily="18" charset="0"/>
                </a:rPr>
                <a:t>か</a:t>
              </a:r>
              <a:r>
                <a:rPr lang="ja-JP" sz="700" b="1" kern="100" dirty="0">
                  <a:solidFill>
                    <a:srgbClr val="000000"/>
                  </a:solidFill>
                  <a:effectLst/>
                  <a:ea typeface="BIZ UDPゴシック" panose="020B0400000000000000" pitchFamily="50" charset="-128"/>
                  <a:cs typeface="Times New Roman" panose="02020603050405020304" pitchFamily="18" charset="0"/>
                </a:rPr>
                <a:t>月　</a:t>
              </a:r>
              <a:r>
                <a:rPr lang="ja-JP" sz="650" kern="100" dirty="0">
                  <a:solidFill>
                    <a:srgbClr val="000000"/>
                  </a:solidFill>
                  <a:effectLst/>
                  <a:ea typeface="BIZ UDPゴシック" panose="020B0400000000000000" pitchFamily="50" charset="-128"/>
                  <a:cs typeface="Times New Roman" panose="02020603050405020304" pitchFamily="18" charset="0"/>
                </a:rPr>
                <a:t>（　　　　　年　　月　　日 記録）</a:t>
              </a:r>
              <a:endParaRPr lang="ja-JP" sz="1050" kern="100" dirty="0">
                <a:effectLst/>
                <a:ea typeface="游明朝" panose="02020400000000000000" pitchFamily="18" charset="-128"/>
                <a:cs typeface="Times New Roman" panose="02020603050405020304" pitchFamily="18" charset="0"/>
              </a:endParaRPr>
            </a:p>
          </p:txBody>
        </p:sp>
      </p:grpSp>
      <p:sp>
        <p:nvSpPr>
          <p:cNvPr id="2" name="テキスト ボックス 1">
            <a:extLst>
              <a:ext uri="{FF2B5EF4-FFF2-40B4-BE49-F238E27FC236}">
                <a16:creationId xmlns:a16="http://schemas.microsoft.com/office/drawing/2014/main" id="{43E438C4-5ACC-8FE7-FCEC-3313BB4DAC0E}"/>
              </a:ext>
            </a:extLst>
          </p:cNvPr>
          <p:cNvSpPr txBox="1"/>
          <p:nvPr/>
        </p:nvSpPr>
        <p:spPr>
          <a:xfrm>
            <a:off x="323410" y="4936597"/>
            <a:ext cx="341760" cy="215444"/>
          </a:xfrm>
          <a:prstGeom prst="rect">
            <a:avLst/>
          </a:prstGeom>
          <a:noFill/>
        </p:spPr>
        <p:txBody>
          <a:bodyPr wrap="none" rtlCol="0">
            <a:spAutoFit/>
          </a:bodyPr>
          <a:lstStyle/>
          <a:p>
            <a:r>
              <a:rPr lang="en-US" altLang="ja-JP" sz="800" dirty="0">
                <a:latin typeface="BIZ UDPゴシック" panose="020B0400000000000000" pitchFamily="50" charset="-128"/>
                <a:ea typeface="BIZ UDPゴシック" panose="020B0400000000000000" pitchFamily="50" charset="-128"/>
              </a:rPr>
              <a:t>25</a:t>
            </a:r>
          </a:p>
        </p:txBody>
      </p:sp>
    </p:spTree>
    <p:extLst>
      <p:ext uri="{BB962C8B-B14F-4D97-AF65-F5344CB8AC3E}">
        <p14:creationId xmlns:p14="http://schemas.microsoft.com/office/powerpoint/2010/main" val="2444631119"/>
      </p:ext>
    </p:extLst>
  </p:cSld>
  <p:clrMapOvr>
    <a:masterClrMapping/>
  </p:clrMapOvr>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S Pゴシック">
      <a:majorFont>
        <a:latin typeface="ＭＳ Ｐゴシック"/>
        <a:ea typeface="ＭＳ Ｐゴシック"/>
        <a:cs typeface=""/>
      </a:majorFont>
      <a:minorFont>
        <a:latin typeface="ＭＳ Ｐゴシック"/>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1" id="{E699D1CE-F3E1-4903-8648-8F0B4690FE50}" vid="{958253D0-D172-45CA-9FEB-EBDE5F69CB37}"/>
    </a:ext>
  </a:extLst>
</a:theme>
</file>

<file path=docProps/app.xml><?xml version="1.0" encoding="utf-8"?>
<Properties xmlns="http://schemas.openxmlformats.org/officeDocument/2006/extended-properties" xmlns:vt="http://schemas.openxmlformats.org/officeDocument/2006/docPropsVTypes">
  <Template>Default Theme</Template>
  <TotalTime>1594</TotalTime>
  <Words>2765</Words>
  <Application>Microsoft Office PowerPoint</Application>
  <PresentationFormat>ユーザー設定</PresentationFormat>
  <Paragraphs>647</Paragraphs>
  <Slides>32</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32</vt:i4>
      </vt:variant>
    </vt:vector>
  </HeadingPairs>
  <TitlesOfParts>
    <vt:vector size="38" baseType="lpstr">
      <vt:lpstr>BIZ UDPゴシック</vt:lpstr>
      <vt:lpstr>FOT-UD丸ゴ_ラージ Pr6N DB</vt:lpstr>
      <vt:lpstr>ＭＳ Ｐゴシック</vt:lpstr>
      <vt:lpstr>游明朝</vt:lpstr>
      <vt:lpstr>Arial</vt:lpstr>
      <vt:lpstr>Default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埼玉県</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横山 香衣（健康長寿課）</dc:creator>
  <cp:lastModifiedBy>横山 香衣（健康長寿課）</cp:lastModifiedBy>
  <cp:revision>113</cp:revision>
  <cp:lastPrinted>2026-02-03T02:10:17Z</cp:lastPrinted>
  <dcterms:created xsi:type="dcterms:W3CDTF">2026-01-19T02:32:53Z</dcterms:created>
  <dcterms:modified xsi:type="dcterms:W3CDTF">2026-02-27T07:58:33Z</dcterms:modified>
</cp:coreProperties>
</file>