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6819E7-1BDD-4ABD-A4D9-4729BF8E7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A1EF92C-E5BE-4197-A97C-9053683B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2EE9-929A-473A-8182-EACE2CEF6C10}" type="datetimeFigureOut">
              <a:rPr kumimoji="1" lang="ja-JP" altLang="en-US" smtClean="0"/>
              <a:t>2018/3/29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55C223-A817-4233-A0DC-347A2BD1E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AD5CBB0-3A4E-4039-9198-BCCCC8AB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689D-B846-4889-8B23-742811F10F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24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E8FCA36-6DEF-4403-B5AC-B45752104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79B34AE-9D02-4F4F-A2D9-B09A41EB2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B14084-E057-42B4-BC2B-5D46B6A5F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72EE9-929A-473A-8182-EACE2CEF6C10}" type="datetimeFigureOut">
              <a:rPr kumimoji="1" lang="ja-JP" altLang="en-US" smtClean="0"/>
              <a:t>2018/3/29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8C6B70-875A-419D-BF78-4D3D25B50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F4BD06-8B74-4684-B7F2-2F36E3250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689D-B846-4889-8B23-742811F10F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29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CD85F72-E8F2-496B-917D-605DEC288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FD38DE-4C8B-4CF2-BCC5-06604B69F2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19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343A881-7B70-4E25-A1BC-0F37A6B07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B369D9-BFC5-4905-BE2D-AF443D015D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29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7A92D3B-A489-4E40-BE12-31530A3D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497D14B-D832-45DB-A164-A4468F3063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47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6006164-5A30-4C48-B86D-2E89441E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8441E84-B373-48AC-A335-5FB8AD2BCA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54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038A35D-6118-4E7C-8AC3-60602951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A16E874-0FF5-45B6-ABD7-C194B8F060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60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AFFC288-4F69-49FC-8BB3-E9B45F457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BEA94CB-0A95-4764-860D-106BF38B99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50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9B9F8FF-1AA7-4F87-98C1-E61F2235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EB6501A-1D31-4954-80A2-17A419B7EB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15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0A16495-5860-477E-91D2-2C5FC68B9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1AB235E-BB4B-413E-A3E4-7111CA42DC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42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758AF6A-3BDD-4EF9-943C-4BF767E47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EA9D773-946D-4344-8A84-DD740C268B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53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93E28C3-D4A9-4891-A003-713BE0BF4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A65EE54-A12B-49C8-A590-93974CE350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46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BF3B821-30D6-4794-B82C-A941661D3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35CFC10-444A-4049-B22D-2E2A62A9B6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3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0B37BE3-3F22-457B-9502-EF319793A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E064A43-4F21-4D9D-8E12-8D07504524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64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1BC750B-CC96-4E09-ABC5-77C562549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9ABC046-05B1-43AE-AFDC-9B50155D7A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5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9D48287-4B1A-4E97-979E-31F98511D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5121BFB-2F45-4A2D-8C0E-6EE1DC4AE0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9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4C1CD1A-9317-48C0-8E1A-6E5753530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E900B0-22B9-4E23-940F-616CD4A94A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6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EA83431-9CC0-4870-A3D4-F3F36A912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CE16B7B-3C23-4C2A-88DE-FC0DAB18F4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78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4EA965B-9D2D-41ED-B1C1-59115935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58FA2E8-0A23-457D-AF58-56D06A8CC6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40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4098A2F-3D61-4120-9290-9938770C4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A79BE57-7F01-4242-9780-057A48618E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13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F897E23-526A-4590-93EF-102784D4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CC352ED-248E-40F4-8760-E74172B76E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65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1F8AC58-4C39-411B-81DA-EA4E32A1F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977F088-632C-40AA-A56A-9DE4A82504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42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EF04B6E-7D03-40E5-93F4-CAB6F8E4A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32291E2-EE35-49EE-BB37-8327FE4FD6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6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画面に合わせる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5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+arts</dc:creator>
  <cp:lastModifiedBy>+arts</cp:lastModifiedBy>
  <cp:revision>2</cp:revision>
  <dcterms:created xsi:type="dcterms:W3CDTF">2018-03-29T03:56:29Z</dcterms:created>
  <dcterms:modified xsi:type="dcterms:W3CDTF">2018-03-29T03:56:40Z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