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2B6-9DEA-4D2B-94AE-B68E562C526F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F867-EDD8-4824-9953-0B6A7402A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3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82B6-9DEA-4D2B-94AE-B68E562C526F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F867-EDD8-4824-9953-0B6A7402A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3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3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1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4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9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2</cp:revision>
  <dcterms:created xsi:type="dcterms:W3CDTF">2018-03-28T13:31:12Z</dcterms:created>
  <dcterms:modified xsi:type="dcterms:W3CDTF">2018-03-28T13:31:30Z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