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9939338" cy="143684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59A9-708A-42BE-BBFA-C60C74F5F544}" type="datetimeFigureOut">
              <a:rPr kumimoji="1" lang="ja-JP" altLang="en-US" smtClean="0"/>
              <a:t>2018/3/28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3ED2-107D-46E6-8532-36BFF8B9DE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47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359A9-708A-42BE-BBFA-C60C74F5F544}" type="datetimeFigureOut">
              <a:rPr kumimoji="1" lang="ja-JP" altLang="en-US" smtClean="0"/>
              <a:t>2018/3/28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3ED2-107D-46E6-8532-36BFF8B9DE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96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65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78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01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06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84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01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4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27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06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95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35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11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32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26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31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63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18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12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02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13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62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39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29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03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46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画面に合わせる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6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plusarts</dc:creator>
  <cp:lastModifiedBy>plusarts</cp:lastModifiedBy>
  <cp:revision>2</cp:revision>
  <dcterms:created xsi:type="dcterms:W3CDTF">2018-03-28T12:48:18Z</dcterms:created>
  <dcterms:modified xsi:type="dcterms:W3CDTF">2018-03-28T12:49:14Z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