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939338" cy="143684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B94FD1-EA08-4508-829E-D9927ACD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E44024-B6B4-4431-A565-4C758F8E1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20E51-BFAE-4346-94DD-501F17BF0F2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87B8C7-ECB7-46E9-8F2E-D6DDDEBA5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2102C3-2DDD-4A8B-AC55-0A66D0E5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799C-3959-45D1-8AEA-BCB0987BB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35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AA3FE39-9376-42A0-85D7-0AAFB67E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847BC7-B3E4-42D6-9A9B-F29F25E0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8EF046-13A5-4CB8-B5B7-3FC945511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20E51-BFAE-4346-94DD-501F17BF0F27}" type="datetimeFigureOut">
              <a:rPr kumimoji="1" lang="ja-JP" altLang="en-US" smtClean="0"/>
              <a:t>2018/3/29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187990-3C67-4129-BD88-38E68AE07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E8D323-1AEE-4D56-B460-9D222B178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8799C-3959-45D1-8AEA-BCB0987BB2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84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7340B03-5A1E-49C9-8DC4-E8D2C67A1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A750313-9E0B-4D11-A526-5EA59D4E1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2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C63CB0D-D894-47C5-8B12-213437C2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1777CF-005A-4C64-8EE7-5F7C61D872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7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912C615-1042-49AE-81AD-A98691941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53C57D-543E-4F35-A6A4-9262FC43C0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3EE2465-590B-46DD-9375-471806B3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456BF4-C19D-48D4-8595-C8C4277EA1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4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8D3196D-DE66-4B56-B163-5A16BA658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2F338B-3592-4EA0-B8BD-CDC688EAB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4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DCDD27F-A73E-4971-8CF8-409A9C5A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CBCEBC-B59E-4C05-88F9-DCF209A87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22C47E1-65A8-4CF9-B08F-A665CFBF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1E380AF-FF5D-4CAB-B616-1033277E4B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995D176-C96E-415C-A84F-EB3AB085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7B2944-89B0-41E3-8894-6A43613517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4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036B721-25BA-4653-9AF9-46269A63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672CF7-08C2-454E-B3E7-68B8A9C23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DD65A81-AB1C-4DC9-AB09-76DA8B9F6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34BF79-D796-4542-A2A8-BE02FE42C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0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274FEAC-8C41-4A35-B92E-B3EFE5D8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CF7EEF-9B19-42BB-8C82-89C50A391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1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03D23C6-E134-4F34-B566-8535E448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4404C8-69E3-4189-9353-C646AF5B4B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17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8A13BC1-90E8-4552-B280-F629CD0E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7B7494-E55D-4462-931B-75561930BF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2A8AED9-C940-4431-AB5A-9B378284E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D7C758-6F73-4046-9D9F-C5E4A964B2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94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65D2894-1EC3-4755-B3B9-4846E50C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FAC397-3A1F-45F4-A156-BB07B8ED7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6BC7535-DA26-4F90-A91D-3255EB35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D63BF33-AEF0-4845-9C12-92B8F31698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89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89C3408-0DAD-4DD2-A3DC-9791F0A5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F7953A-1CB5-45B0-975A-B8C5D17243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9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3F1FC98-F79F-46BE-BDD1-DC934FBD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F1744A-E1F4-4C0C-BA2B-8528FBD54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8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8191F7C-EA4B-4186-9D73-7310A72F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D13E7F4-9090-41FA-84CD-01F54A6235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5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DF4D3D6-6CE0-4F1D-955E-EDF45E36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6B6BF8-8D98-4B88-BE48-7FD45F4F02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4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4689FB4-2E78-4DB2-BCE1-D986727E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A9DD630-33F6-4126-AB20-ACFCDC227B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1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9481365-A106-4FE3-A458-8390F5A0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C732A2-A972-4373-B899-CAEDF0D6CC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2643C4B-867D-4AA1-AADE-073BC14F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40D687-8D74-4DFC-BE2E-0DA974B868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3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ACCB217-E5D9-4AE0-833C-7F02A583E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8D6EC9-8757-4C05-B26E-7962D03843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5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+arts</dc:creator>
  <cp:lastModifiedBy>+arts</cp:lastModifiedBy>
  <cp:revision>2</cp:revision>
  <dcterms:created xsi:type="dcterms:W3CDTF">2018-03-29T03:28:28Z</dcterms:created>
  <dcterms:modified xsi:type="dcterms:W3CDTF">2018-03-29T03:28:45Z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