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488D1-5B5E-439B-954D-D41D98EA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8945F1-B7C1-4EA4-9335-BBCAD927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1E7D-E23C-4652-B1BC-BF71B31CB70F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FCEB1B7-5B40-4F99-8CF0-6650CA3C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135324-8453-4654-8DDF-A041CC51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81D8-D74E-42EC-AD41-EA2EA9A4A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7C8618-7C91-40D0-9CF0-F787272D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8FD4E3-354C-4E1E-8075-5AA6DDD7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EA7A4F-A99F-4337-8BCD-DC939DB55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1E7D-E23C-4652-B1BC-BF71B31CB70F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2224B5-373E-40C6-AC56-8D4141720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C0C46B-8E45-41E1-B14E-7CE154964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81D8-D74E-42EC-AD41-EA2EA9A4A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A2B7479-84E3-4390-B70B-3BCFF9C8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836F0E-3E0F-42F6-A3BB-F2BEAFB89D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5354328-9671-4141-A0A9-195D720E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0F253C-88B5-4E1C-A611-3134DBCD49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E4BF6C3-2C0B-48B6-8F6E-9482EC96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499F4C-E2B9-4AC4-B70D-B71C78DD0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9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11F3AA3-C6BF-48B9-905C-961587BA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379D2A-BD6F-47F2-B13D-1CC35C390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9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B99E018-6C05-4937-B87F-D1166E8A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BA7014-6E66-4CB5-A6F3-0F772B50A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7A5C1DD-E732-4534-AF2F-91E78A3B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F80A2B-56DE-4D9F-A164-8AA62CEEE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8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0D1961B-D534-4AA3-A0FE-CAF2BD8B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2DF037-F5F2-4E8D-9C39-C8B3F5387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43B7951-63CE-47A5-B662-8DF92407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8C14E2-12DA-4F7B-953E-9FED95C42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E05B44B-47D5-48F6-B65E-2456EAF4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37FFF8-306D-471F-9916-1B01A37AA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32A7429-7ED9-463C-9F89-7F612EE2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7C0955-AFF7-4109-BF3E-6E1A1A1BA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35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7B21A09-253E-4215-8ABA-1D34AB1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8E8067-0CD9-480B-A470-4B74F3C92F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5467B2A-0B4C-469C-A2E3-D3DC58EC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5CA4B7-75B7-41D8-A4DF-007D3B24C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1ED78BF-0DC8-4127-B113-4BEBD2CC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165E9C-CF63-42F8-AC0E-51A2922D84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6162925-3932-42ED-AFBD-B7926B3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F7E6FE-1908-4482-93A3-288A30466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CB8C700-2D2A-4D10-A9C7-644E9DA6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C8D6B9-349D-431F-9260-4A54DCE40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9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EC236FB-3C85-4873-A9CD-76D9AB80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ADEA15-21C2-4F0B-A064-C1A99BB81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3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96CDAD8-E103-4284-8706-7C9B775D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9B836B-318F-444B-A1B9-00FD76417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DC2C28-735C-4E49-9CCF-6ACC535E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4F8353-8631-4F40-B986-C2D44C24E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0DB50F-F39D-4BDC-9395-2FF7BC27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3DEAA4-B26E-4E99-AC22-FC3C4C3F34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01BE1D3-9382-44AF-AAC3-D938F8BE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C5287A-14A2-4CCC-A789-965D8F4E9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0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575CC2F-E392-4C00-9848-3712966D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AF97D8-B6D6-49F1-994C-EF7EA121C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8B8BC53-7E55-4868-942E-91B4B80A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48DC89-91DB-452B-A765-79FF96715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DF3C8CF-64BC-43EA-B563-CDD8616C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17E669-AF8D-4975-9EF9-5B782473D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2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48E39DC-D757-46B2-92C1-250F4593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56E951-0562-4F2C-85C4-757F8CAE6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2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+arts</dc:creator>
  <cp:lastModifiedBy>+arts</cp:lastModifiedBy>
  <cp:revision>2</cp:revision>
  <dcterms:created xsi:type="dcterms:W3CDTF">2018-03-29T03:24:03Z</dcterms:created>
  <dcterms:modified xsi:type="dcterms:W3CDTF">2018-03-29T03:24:53Z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