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FD19-56F5-47F1-81B5-22F0153A3C44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34C86-8C68-4CDA-A18C-1DC2FEB4A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20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FD19-56F5-47F1-81B5-22F0153A3C44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34C86-8C68-4CDA-A18C-1DC2FEB4A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51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3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8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6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3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plusarts</dc:creator>
  <cp:lastModifiedBy>plusarts</cp:lastModifiedBy>
  <cp:revision>4</cp:revision>
  <dcterms:created xsi:type="dcterms:W3CDTF">2018-03-15T06:44:14Z</dcterms:created>
  <dcterms:modified xsi:type="dcterms:W3CDTF">2018-03-28T11:09:22Z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