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20D6B-4EE7-4107-913E-10941667E2B9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6C8B-8E73-4BC8-87DB-CE21252869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86C8B-8E73-4BC8-87DB-CE212528697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7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AA9DC-9B13-49F6-A1EF-D91926CF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168A34-9E8A-4830-B878-FA7626E7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5CA-C90C-497D-AB32-54D6221A2267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2026B8-C0C5-4AA1-8B3E-756D4050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F959F2-EC7E-4705-808F-2756E19F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564F-4855-4711-B763-7B54FD321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84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E8D8BC7-680B-406A-BA11-6AF3957D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56649B-40CF-42ED-ADF2-170363D30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C555A8-4EB0-40FD-B22B-695B038B2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D25CA-C90C-497D-AB32-54D6221A2267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167CD5-D447-46F3-B9DC-2B543C0E5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C923A2-D503-4BD3-8E2F-259BF640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564F-4855-4711-B763-7B54FD321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8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96F9903-E9C2-4C2F-AD3C-A9386B95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2CAA03-97F6-44C2-8823-4F747C361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B757988-3154-49C7-B5BC-FF05A9D1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DAFB58-189C-4EA4-AAA8-454CA7B33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3917E5C-5777-4BE6-86E5-4BBBCE70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D8F8E2-6B08-4DE8-9DE8-0F24C60F3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4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8ACC36A-6844-4521-8861-CD0CECB6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C20253-E834-4683-8D84-4551B585D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8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29F2E7C-9035-48D4-8A6E-77EE2FFB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E7E801-BB57-4C0A-8EFF-1331D07574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C156F0-6325-4FC5-B12B-1713C808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E9670F-A69A-4CF2-AF30-4319F9E7A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4C5E58E-D258-4116-89A2-0322A219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781A67-1F20-4BC0-AE1F-3CB17118D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D05C02F-5EEB-4AB8-B2C5-B89D21D6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42DE23-96C8-4A7D-9C0F-37A415981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6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DBDE67C-3579-4196-A973-D739CA3A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F2A998-8E72-4241-8EC5-8AA102A71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DD291C5-1E1A-4356-B3E8-95802AFF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2DA827-06C1-41E4-81CF-8B3B63337F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94D2CEA-2937-4B02-8BD0-36AEBFFE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8B83CB-B9E0-4052-8DF9-1A779CDCF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B792F7E-B174-4A88-A560-0A6ECF2E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3B726D-FF4E-4D5F-AA0E-1D04721CE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6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6C115A3-A583-4F13-9B8E-37DEB665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C90A34-94F8-4AF9-9228-525332B9D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8339C47-B769-4834-9A39-E2157A96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15AC24-3454-477D-AA8D-60DFE7ED2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61946F-FBF1-4A21-A95B-82D248B1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503FFD-65DB-4F80-83FD-8438F34E2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B249E37-417A-4399-8800-0AB21595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DA46DC-CE98-4239-ACAB-C71D4A734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A6FCD21-1EA7-4852-B8F8-A6E3E3E7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94FA41-7926-4181-90AB-6A8AC3ED9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8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175CE76-CA3B-4D28-88B3-67B03488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7128AA-E23A-4E67-97C8-F06C52DA5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2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F00E075-2EC0-4033-BEDB-BD44792E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8451B1-4CD2-402C-8024-D03587225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9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5BD1DE4-4682-47D3-912D-B36578BD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3980B6-FCBC-430E-A4BA-6B9BF59BD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5B9697-3DA5-4CCD-851A-90480DEA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EDE74C-AB68-4917-B706-031B025FB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画面に合わせる (4:3)</PresentationFormat>
  <Paragraphs>1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+arts</dc:creator>
  <cp:lastModifiedBy>+arts</cp:lastModifiedBy>
  <cp:revision>2</cp:revision>
  <dcterms:created xsi:type="dcterms:W3CDTF">2018-03-27T19:52:13Z</dcterms:created>
  <dcterms:modified xsi:type="dcterms:W3CDTF">2018-03-27T19:52:44Z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