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B9-BEF7-4711-B5F0-005E0CAF0BC0}" type="datetimeFigureOut">
              <a:rPr kumimoji="1" lang="ja-JP" altLang="en-US" smtClean="0"/>
              <a:t>2018/3/15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D81F-251A-44FA-9C82-5CA0252AF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61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BDB9-BEF7-4711-B5F0-005E0CAF0BC0}" type="datetimeFigureOut">
              <a:rPr kumimoji="1" lang="ja-JP" altLang="en-US" smtClean="0"/>
              <a:t>2018/3/15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D81F-251A-44FA-9C82-5CA0252AF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6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9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5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8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8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9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01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8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7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2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8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65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32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69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4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2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3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4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3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5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2</cp:revision>
  <dcterms:created xsi:type="dcterms:W3CDTF">2018-03-15T06:36:57Z</dcterms:created>
  <dcterms:modified xsi:type="dcterms:W3CDTF">2018-03-15T06:37:14Z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